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17"/>
  </p:notesMasterIdLst>
  <p:sldIdLst>
    <p:sldId id="265" r:id="rId5"/>
    <p:sldId id="288" r:id="rId6"/>
    <p:sldId id="312" r:id="rId7"/>
    <p:sldId id="300" r:id="rId8"/>
    <p:sldId id="301" r:id="rId9"/>
    <p:sldId id="302" r:id="rId10"/>
    <p:sldId id="289" r:id="rId11"/>
    <p:sldId id="313" r:id="rId12"/>
    <p:sldId id="314" r:id="rId13"/>
    <p:sldId id="315" r:id="rId14"/>
    <p:sldId id="309" r:id="rId15"/>
    <p:sldId id="30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BA6"/>
    <a:srgbClr val="373ED3"/>
    <a:srgbClr val="003296"/>
    <a:srgbClr val="3DD5D9"/>
    <a:srgbClr val="6FAFF5"/>
    <a:srgbClr val="17577F"/>
    <a:srgbClr val="054BB3"/>
    <a:srgbClr val="A3A6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4249" autoAdjust="0"/>
  </p:normalViewPr>
  <p:slideViewPr>
    <p:cSldViewPr snapToGrid="0">
      <p:cViewPr varScale="1">
        <p:scale>
          <a:sx n="86" d="100"/>
          <a:sy n="86" d="100"/>
        </p:scale>
        <p:origin x="634" y="58"/>
      </p:cViewPr>
      <p:guideLst/>
    </p:cSldViewPr>
  </p:slideViewPr>
  <p:outlineViewPr>
    <p:cViewPr>
      <p:scale>
        <a:sx n="33" d="100"/>
        <a:sy n="33" d="100"/>
      </p:scale>
      <p:origin x="0" y="-358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Smith" userId="9502d3ef7e9740da" providerId="LiveId" clId="{47B58BFA-529C-4334-BBB9-76910C19E7FD}"/>
    <pc:docChg chg="addSld delSld modSld">
      <pc:chgData name="Kimberley Smith" userId="9502d3ef7e9740da" providerId="LiveId" clId="{47B58BFA-529C-4334-BBB9-76910C19E7FD}" dt="2021-02-11T01:17:13.635" v="99"/>
      <pc:docMkLst>
        <pc:docMk/>
      </pc:docMkLst>
      <pc:sldChg chg="del">
        <pc:chgData name="Kimberley Smith" userId="9502d3ef7e9740da" providerId="LiveId" clId="{47B58BFA-529C-4334-BBB9-76910C19E7FD}" dt="2021-02-11T01:08:21.786" v="7" actId="47"/>
        <pc:sldMkLst>
          <pc:docMk/>
          <pc:sldMk cId="1292513021" sldId="286"/>
        </pc:sldMkLst>
      </pc:sldChg>
      <pc:sldChg chg="del">
        <pc:chgData name="Kimberley Smith" userId="9502d3ef7e9740da" providerId="LiveId" clId="{47B58BFA-529C-4334-BBB9-76910C19E7FD}" dt="2021-02-11T01:16:53.717" v="98" actId="47"/>
        <pc:sldMkLst>
          <pc:docMk/>
          <pc:sldMk cId="2551691856" sldId="292"/>
        </pc:sldMkLst>
      </pc:sldChg>
      <pc:sldChg chg="modSp mod setBg">
        <pc:chgData name="Kimberley Smith" userId="9502d3ef7e9740da" providerId="LiveId" clId="{47B58BFA-529C-4334-BBB9-76910C19E7FD}" dt="2021-02-11T01:13:52.846" v="64" actId="1076"/>
        <pc:sldMkLst>
          <pc:docMk/>
          <pc:sldMk cId="760482755" sldId="300"/>
        </pc:sldMkLst>
        <pc:spChg chg="mod">
          <ac:chgData name="Kimberley Smith" userId="9502d3ef7e9740da" providerId="LiveId" clId="{47B58BFA-529C-4334-BBB9-76910C19E7FD}" dt="2021-02-11T01:13:52.846" v="64" actId="1076"/>
          <ac:spMkLst>
            <pc:docMk/>
            <pc:sldMk cId="760482755" sldId="300"/>
            <ac:spMk id="2" creationId="{B1A76BBD-31E7-461B-B999-188341748116}"/>
          </ac:spMkLst>
        </pc:spChg>
        <pc:spChg chg="mod">
          <ac:chgData name="Kimberley Smith" userId="9502d3ef7e9740da" providerId="LiveId" clId="{47B58BFA-529C-4334-BBB9-76910C19E7FD}" dt="2021-02-11T01:13:17.743" v="54"/>
          <ac:spMkLst>
            <pc:docMk/>
            <pc:sldMk cId="760482755" sldId="300"/>
            <ac:spMk id="3" creationId="{8E68B8EA-3E2E-4E99-A6FD-01409F9004B6}"/>
          </ac:spMkLst>
        </pc:spChg>
        <pc:spChg chg="mod">
          <ac:chgData name="Kimberley Smith" userId="9502d3ef7e9740da" providerId="LiveId" clId="{47B58BFA-529C-4334-BBB9-76910C19E7FD}" dt="2021-02-11T01:13:23.495" v="55" actId="113"/>
          <ac:spMkLst>
            <pc:docMk/>
            <pc:sldMk cId="760482755" sldId="300"/>
            <ac:spMk id="4" creationId="{0D1A3AA4-B0F2-4179-A7E2-7A528C4E175A}"/>
          </ac:spMkLst>
        </pc:spChg>
        <pc:spChg chg="mod">
          <ac:chgData name="Kimberley Smith" userId="9502d3ef7e9740da" providerId="LiveId" clId="{47B58BFA-529C-4334-BBB9-76910C19E7FD}" dt="2021-02-11T01:10:36.594" v="22" actId="692"/>
          <ac:spMkLst>
            <pc:docMk/>
            <pc:sldMk cId="760482755" sldId="300"/>
            <ac:spMk id="12" creationId="{B85F7169-6F67-4B7C-B9E1-1B59E40FCC12}"/>
          </ac:spMkLst>
        </pc:spChg>
        <pc:spChg chg="mod">
          <ac:chgData name="Kimberley Smith" userId="9502d3ef7e9740da" providerId="LiveId" clId="{47B58BFA-529C-4334-BBB9-76910C19E7FD}" dt="2021-02-11T01:13:13.566" v="53"/>
          <ac:spMkLst>
            <pc:docMk/>
            <pc:sldMk cId="760482755" sldId="300"/>
            <ac:spMk id="17" creationId="{D93E60E8-C32C-427B-82B9-A445281FB467}"/>
          </ac:spMkLst>
        </pc:spChg>
        <pc:spChg chg="mod">
          <ac:chgData name="Kimberley Smith" userId="9502d3ef7e9740da" providerId="LiveId" clId="{47B58BFA-529C-4334-BBB9-76910C19E7FD}" dt="2021-02-11T01:13:30.229" v="57"/>
          <ac:spMkLst>
            <pc:docMk/>
            <pc:sldMk cId="760482755" sldId="300"/>
            <ac:spMk id="19" creationId="{D9603DDD-E7BD-496D-B1F3-B1BC552E53B8}"/>
          </ac:spMkLst>
        </pc:spChg>
        <pc:spChg chg="mod">
          <ac:chgData name="Kimberley Smith" userId="9502d3ef7e9740da" providerId="LiveId" clId="{47B58BFA-529C-4334-BBB9-76910C19E7FD}" dt="2021-02-11T01:13:07.233" v="52"/>
          <ac:spMkLst>
            <pc:docMk/>
            <pc:sldMk cId="760482755" sldId="300"/>
            <ac:spMk id="22" creationId="{9B5E38AF-D0BB-4C86-BC0E-91F9F13343C5}"/>
          </ac:spMkLst>
        </pc:spChg>
        <pc:spChg chg="mod">
          <ac:chgData name="Kimberley Smith" userId="9502d3ef7e9740da" providerId="LiveId" clId="{47B58BFA-529C-4334-BBB9-76910C19E7FD}" dt="2021-02-11T01:13:36.981" v="59"/>
          <ac:spMkLst>
            <pc:docMk/>
            <pc:sldMk cId="760482755" sldId="300"/>
            <ac:spMk id="23" creationId="{F0302AF0-D19B-4BE4-AF59-75C7F02B6DB0}"/>
          </ac:spMkLst>
        </pc:spChg>
        <pc:spChg chg="mod">
          <ac:chgData name="Kimberley Smith" userId="9502d3ef7e9740da" providerId="LiveId" clId="{47B58BFA-529C-4334-BBB9-76910C19E7FD}" dt="2021-02-11T01:10:41.689" v="23" actId="692"/>
          <ac:spMkLst>
            <pc:docMk/>
            <pc:sldMk cId="760482755" sldId="300"/>
            <ac:spMk id="24" creationId="{7FBF8AF6-C3DA-41D6-8368-A834B3F9222A}"/>
          </ac:spMkLst>
        </pc:spChg>
        <pc:spChg chg="mod">
          <ac:chgData name="Kimberley Smith" userId="9502d3ef7e9740da" providerId="LiveId" clId="{47B58BFA-529C-4334-BBB9-76910C19E7FD}" dt="2021-02-11T01:10:46.621" v="24" actId="692"/>
          <ac:spMkLst>
            <pc:docMk/>
            <pc:sldMk cId="760482755" sldId="300"/>
            <ac:spMk id="25" creationId="{AC1241D6-4AA4-4BB4-8349-373E561286C9}"/>
          </ac:spMkLst>
        </pc:spChg>
        <pc:spChg chg="mod">
          <ac:chgData name="Kimberley Smith" userId="9502d3ef7e9740da" providerId="LiveId" clId="{47B58BFA-529C-4334-BBB9-76910C19E7FD}" dt="2021-02-11T01:13:01.358" v="51"/>
          <ac:spMkLst>
            <pc:docMk/>
            <pc:sldMk cId="760482755" sldId="300"/>
            <ac:spMk id="26" creationId="{2C22C219-190C-4E8B-B99D-02353E6EFC0C}"/>
          </ac:spMkLst>
        </pc:spChg>
        <pc:spChg chg="mod">
          <ac:chgData name="Kimberley Smith" userId="9502d3ef7e9740da" providerId="LiveId" clId="{47B58BFA-529C-4334-BBB9-76910C19E7FD}" dt="2021-02-11T01:13:42.014" v="61"/>
          <ac:spMkLst>
            <pc:docMk/>
            <pc:sldMk cId="760482755" sldId="300"/>
            <ac:spMk id="28" creationId="{37370536-88BD-4E33-B6A2-67CC2BEA1FB6}"/>
          </ac:spMkLst>
        </pc:spChg>
        <pc:spChg chg="mod">
          <ac:chgData name="Kimberley Smith" userId="9502d3ef7e9740da" providerId="LiveId" clId="{47B58BFA-529C-4334-BBB9-76910C19E7FD}" dt="2021-02-11T01:10:52.152" v="25" actId="692"/>
          <ac:spMkLst>
            <pc:docMk/>
            <pc:sldMk cId="760482755" sldId="300"/>
            <ac:spMk id="29" creationId="{3FCB2A24-735E-418C-9081-74DB238482FE}"/>
          </ac:spMkLst>
        </pc:spChg>
        <pc:spChg chg="mod">
          <ac:chgData name="Kimberley Smith" userId="9502d3ef7e9740da" providerId="LiveId" clId="{47B58BFA-529C-4334-BBB9-76910C19E7FD}" dt="2021-02-11T01:12:53.800" v="50"/>
          <ac:spMkLst>
            <pc:docMk/>
            <pc:sldMk cId="760482755" sldId="300"/>
            <ac:spMk id="30" creationId="{EC9158B9-3D89-47C3-B761-4ABD9712EC21}"/>
          </ac:spMkLst>
        </pc:spChg>
        <pc:spChg chg="mod">
          <ac:chgData name="Kimberley Smith" userId="9502d3ef7e9740da" providerId="LiveId" clId="{47B58BFA-529C-4334-BBB9-76910C19E7FD}" dt="2021-02-11T01:13:48.089" v="63" actId="113"/>
          <ac:spMkLst>
            <pc:docMk/>
            <pc:sldMk cId="760482755" sldId="300"/>
            <ac:spMk id="31" creationId="{BC7F246E-7039-45C3-BB6D-DDA5A5276AE3}"/>
          </ac:spMkLst>
        </pc:spChg>
        <pc:spChg chg="mod">
          <ac:chgData name="Kimberley Smith" userId="9502d3ef7e9740da" providerId="LiveId" clId="{47B58BFA-529C-4334-BBB9-76910C19E7FD}" dt="2021-02-11T01:10:57.850" v="26" actId="692"/>
          <ac:spMkLst>
            <pc:docMk/>
            <pc:sldMk cId="760482755" sldId="300"/>
            <ac:spMk id="32" creationId="{F8352B83-2B92-4229-9880-46029BD8F318}"/>
          </ac:spMkLst>
        </pc:spChg>
      </pc:sldChg>
      <pc:sldChg chg="modSp mod setBg">
        <pc:chgData name="Kimberley Smith" userId="9502d3ef7e9740da" providerId="LiveId" clId="{47B58BFA-529C-4334-BBB9-76910C19E7FD}" dt="2021-02-11T01:16:03.184" v="94" actId="692"/>
        <pc:sldMkLst>
          <pc:docMk/>
          <pc:sldMk cId="1463942814" sldId="301"/>
        </pc:sldMkLst>
        <pc:spChg chg="mod">
          <ac:chgData name="Kimberley Smith" userId="9502d3ef7e9740da" providerId="LiveId" clId="{47B58BFA-529C-4334-BBB9-76910C19E7FD}" dt="2021-02-11T01:14:15.151" v="66" actId="207"/>
          <ac:spMkLst>
            <pc:docMk/>
            <pc:sldMk cId="1463942814" sldId="301"/>
            <ac:spMk id="2" creationId="{B1A76BBD-31E7-461B-B999-188341748116}"/>
          </ac:spMkLst>
        </pc:spChg>
        <pc:spChg chg="mod">
          <ac:chgData name="Kimberley Smith" userId="9502d3ef7e9740da" providerId="LiveId" clId="{47B58BFA-529C-4334-BBB9-76910C19E7FD}" dt="2021-02-11T01:14:57.211" v="75" actId="692"/>
          <ac:spMkLst>
            <pc:docMk/>
            <pc:sldMk cId="1463942814" sldId="301"/>
            <ac:spMk id="14" creationId="{92D2C4FB-B2F1-4374-9647-92301B85DF2E}"/>
          </ac:spMkLst>
        </pc:spChg>
        <pc:spChg chg="mod">
          <ac:chgData name="Kimberley Smith" userId="9502d3ef7e9740da" providerId="LiveId" clId="{47B58BFA-529C-4334-BBB9-76910C19E7FD}" dt="2021-02-11T01:15:37.278" v="87" actId="692"/>
          <ac:spMkLst>
            <pc:docMk/>
            <pc:sldMk cId="1463942814" sldId="301"/>
            <ac:spMk id="15" creationId="{CE1A2846-1D96-4B78-9DC0-BBC7AD64B6D5}"/>
          </ac:spMkLst>
        </pc:spChg>
        <pc:spChg chg="mod">
          <ac:chgData name="Kimberley Smith" userId="9502d3ef7e9740da" providerId="LiveId" clId="{47B58BFA-529C-4334-BBB9-76910C19E7FD}" dt="2021-02-11T01:15:58.942" v="93" actId="692"/>
          <ac:spMkLst>
            <pc:docMk/>
            <pc:sldMk cId="1463942814" sldId="301"/>
            <ac:spMk id="16" creationId="{F96A939C-60DB-4A42-BED0-927855666077}"/>
          </ac:spMkLst>
        </pc:spChg>
        <pc:spChg chg="mod">
          <ac:chgData name="Kimberley Smith" userId="9502d3ef7e9740da" providerId="LiveId" clId="{47B58BFA-529C-4334-BBB9-76910C19E7FD}" dt="2021-02-11T01:15:47.232" v="91" actId="692"/>
          <ac:spMkLst>
            <pc:docMk/>
            <pc:sldMk cId="1463942814" sldId="301"/>
            <ac:spMk id="18" creationId="{68A6338C-AD89-4C51-8431-730EB575A293}"/>
          </ac:spMkLst>
        </pc:spChg>
        <pc:spChg chg="mod">
          <ac:chgData name="Kimberley Smith" userId="9502d3ef7e9740da" providerId="LiveId" clId="{47B58BFA-529C-4334-BBB9-76910C19E7FD}" dt="2021-02-11T01:14:43.834" v="71" actId="692"/>
          <ac:spMkLst>
            <pc:docMk/>
            <pc:sldMk cId="1463942814" sldId="301"/>
            <ac:spMk id="22" creationId="{9B5E38AF-D0BB-4C86-BC0E-91F9F13343C5}"/>
          </ac:spMkLst>
        </pc:spChg>
        <pc:spChg chg="mod">
          <ac:chgData name="Kimberley Smith" userId="9502d3ef7e9740da" providerId="LiveId" clId="{47B58BFA-529C-4334-BBB9-76910C19E7FD}" dt="2021-02-11T01:15:26.419" v="83" actId="207"/>
          <ac:spMkLst>
            <pc:docMk/>
            <pc:sldMk cId="1463942814" sldId="301"/>
            <ac:spMk id="23" creationId="{F0302AF0-D19B-4BE4-AF59-75C7F02B6DB0}"/>
          </ac:spMkLst>
        </pc:spChg>
        <pc:spChg chg="mod">
          <ac:chgData name="Kimberley Smith" userId="9502d3ef7e9740da" providerId="LiveId" clId="{47B58BFA-529C-4334-BBB9-76910C19E7FD}" dt="2021-02-11T01:15:54.197" v="92" actId="692"/>
          <ac:spMkLst>
            <pc:docMk/>
            <pc:sldMk cId="1463942814" sldId="301"/>
            <ac:spMk id="25" creationId="{AC1241D6-4AA4-4BB4-8349-373E561286C9}"/>
          </ac:spMkLst>
        </pc:spChg>
        <pc:spChg chg="mod">
          <ac:chgData name="Kimberley Smith" userId="9502d3ef7e9740da" providerId="LiveId" clId="{47B58BFA-529C-4334-BBB9-76910C19E7FD}" dt="2021-02-11T01:15:07.323" v="79" actId="692"/>
          <ac:spMkLst>
            <pc:docMk/>
            <pc:sldMk cId="1463942814" sldId="301"/>
            <ac:spMk id="26" creationId="{D13EA947-CAD9-41D5-83FC-9935539B45B7}"/>
          </ac:spMkLst>
        </pc:spChg>
        <pc:spChg chg="mod">
          <ac:chgData name="Kimberley Smith" userId="9502d3ef7e9740da" providerId="LiveId" clId="{47B58BFA-529C-4334-BBB9-76910C19E7FD}" dt="2021-02-11T01:16:03.184" v="94" actId="692"/>
          <ac:spMkLst>
            <pc:docMk/>
            <pc:sldMk cId="1463942814" sldId="301"/>
            <ac:spMk id="27" creationId="{4C080360-D9D2-4045-BBDA-C546552034B0}"/>
          </ac:spMkLst>
        </pc:spChg>
      </pc:sldChg>
      <pc:sldChg chg="del">
        <pc:chgData name="Kimberley Smith" userId="9502d3ef7e9740da" providerId="LiveId" clId="{47B58BFA-529C-4334-BBB9-76910C19E7FD}" dt="2021-02-11T01:16:38.635" v="96" actId="2696"/>
        <pc:sldMkLst>
          <pc:docMk/>
          <pc:sldMk cId="530365856" sldId="307"/>
        </pc:sldMkLst>
      </pc:sldChg>
      <pc:sldChg chg="del">
        <pc:chgData name="Kimberley Smith" userId="9502d3ef7e9740da" providerId="LiveId" clId="{47B58BFA-529C-4334-BBB9-76910C19E7FD}" dt="2021-02-11T01:09:03.070" v="9" actId="47"/>
        <pc:sldMkLst>
          <pc:docMk/>
          <pc:sldMk cId="365164861" sldId="308"/>
        </pc:sldMkLst>
      </pc:sldChg>
      <pc:sldChg chg="add">
        <pc:chgData name="Kimberley Smith" userId="9502d3ef7e9740da" providerId="LiveId" clId="{47B58BFA-529C-4334-BBB9-76910C19E7FD}" dt="2021-02-11T01:17:13.635" v="99"/>
        <pc:sldMkLst>
          <pc:docMk/>
          <pc:sldMk cId="1782177729" sldId="309"/>
        </pc:sldMkLst>
      </pc:sldChg>
      <pc:sldChg chg="addSp delSp add del setBg delDesignElem">
        <pc:chgData name="Kimberley Smith" userId="9502d3ef7e9740da" providerId="LiveId" clId="{47B58BFA-529C-4334-BBB9-76910C19E7FD}" dt="2021-02-11T01:08:16.295" v="6"/>
        <pc:sldMkLst>
          <pc:docMk/>
          <pc:sldMk cId="2687060835" sldId="312"/>
        </pc:sldMkLst>
        <pc:spChg chg="add del">
          <ac:chgData name="Kimberley Smith" userId="9502d3ef7e9740da" providerId="LiveId" clId="{47B58BFA-529C-4334-BBB9-76910C19E7FD}" dt="2021-02-11T01:08:01.625" v="5"/>
          <ac:spMkLst>
            <pc:docMk/>
            <pc:sldMk cId="2687060835" sldId="312"/>
            <ac:spMk id="54" creationId="{16EA23B6-4B44-4D76-87BA-D81CE35EDB73}"/>
          </ac:spMkLst>
        </pc:spChg>
        <pc:spChg chg="add del">
          <ac:chgData name="Kimberley Smith" userId="9502d3ef7e9740da" providerId="LiveId" clId="{47B58BFA-529C-4334-BBB9-76910C19E7FD}" dt="2021-02-11T01:08:01.625" v="5"/>
          <ac:spMkLst>
            <pc:docMk/>
            <pc:sldMk cId="2687060835" sldId="312"/>
            <ac:spMk id="56" creationId="{2EEEAE0B-25B7-437B-B834-B70A935419CA}"/>
          </ac:spMkLst>
        </pc:spChg>
      </pc:sldChg>
      <pc:sldChg chg="add setBg">
        <pc:chgData name="Kimberley Smith" userId="9502d3ef7e9740da" providerId="LiveId" clId="{47B58BFA-529C-4334-BBB9-76910C19E7FD}" dt="2021-02-11T01:09:19.718" v="10"/>
        <pc:sldMkLst>
          <pc:docMk/>
          <pc:sldMk cId="1920048482" sldId="313"/>
        </pc:sldMkLst>
      </pc:sldChg>
      <pc:sldChg chg="add">
        <pc:chgData name="Kimberley Smith" userId="9502d3ef7e9740da" providerId="LiveId" clId="{47B58BFA-529C-4334-BBB9-76910C19E7FD}" dt="2021-02-11T01:16:33.279" v="95"/>
        <pc:sldMkLst>
          <pc:docMk/>
          <pc:sldMk cId="2774531347" sldId="314"/>
        </pc:sldMkLst>
      </pc:sldChg>
      <pc:sldChg chg="add">
        <pc:chgData name="Kimberley Smith" userId="9502d3ef7e9740da" providerId="LiveId" clId="{47B58BFA-529C-4334-BBB9-76910C19E7FD}" dt="2021-02-11T01:16:50.794" v="97"/>
        <pc:sldMkLst>
          <pc:docMk/>
          <pc:sldMk cId="4189213502" sldId="315"/>
        </pc:sldMkLst>
      </pc:sldChg>
    </pc:docChg>
  </pc:docChgLst>
  <pc:docChgLst>
    <pc:chgData name="Valentine Wats" userId="52a3e42c21125c0c" providerId="LiveId" clId="{BCF01D92-97AF-435D-8390-C326A230DDF8}"/>
    <pc:docChg chg="custSel modSld">
      <pc:chgData name="Valentine Wats" userId="52a3e42c21125c0c" providerId="LiveId" clId="{BCF01D92-97AF-435D-8390-C326A230DDF8}" dt="2021-02-12T09:31:14.979" v="9" actId="27636"/>
      <pc:docMkLst>
        <pc:docMk/>
      </pc:docMkLst>
      <pc:sldChg chg="modSp mod">
        <pc:chgData name="Valentine Wats" userId="52a3e42c21125c0c" providerId="LiveId" clId="{BCF01D92-97AF-435D-8390-C326A230DDF8}" dt="2021-02-12T09:31:14.979" v="9" actId="27636"/>
        <pc:sldMkLst>
          <pc:docMk/>
          <pc:sldMk cId="2687060835" sldId="312"/>
        </pc:sldMkLst>
        <pc:spChg chg="mod">
          <ac:chgData name="Valentine Wats" userId="52a3e42c21125c0c" providerId="LiveId" clId="{BCF01D92-97AF-435D-8390-C326A230DDF8}" dt="2021-02-12T09:31:14.979" v="9" actId="27636"/>
          <ac:spMkLst>
            <pc:docMk/>
            <pc:sldMk cId="2687060835" sldId="312"/>
            <ac:spMk id="2" creationId="{0AE422CB-EBC9-4703-870C-8981A495893A}"/>
          </ac:spMkLst>
        </pc:spChg>
        <pc:picChg chg="mod">
          <ac:chgData name="Valentine Wats" userId="52a3e42c21125c0c" providerId="LiveId" clId="{BCF01D92-97AF-435D-8390-C326A230DDF8}" dt="2021-02-12T09:31:04.005" v="6" actId="1076"/>
          <ac:picMkLst>
            <pc:docMk/>
            <pc:sldMk cId="2687060835" sldId="312"/>
            <ac:picMk id="23" creationId="{B4F3AB8F-43E5-416C-A7E2-F23976D366A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58BC3-7804-4385-A47D-AECAC9621A81}"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6E5F466-3B62-46AA-9DEC-543A7818083F}">
      <dgm:prSet custT="1"/>
      <dgm:spPr/>
      <dgm:t>
        <a:bodyPr/>
        <a:lstStyle/>
        <a:p>
          <a:pPr>
            <a:lnSpc>
              <a:spcPct val="100000"/>
            </a:lnSpc>
          </a:pPr>
          <a:r>
            <a:rPr lang="en-AU" sz="2000" dirty="0">
              <a:latin typeface="__Roboto_5"/>
            </a:rPr>
            <a:t>Converts thousands of records into a single document</a:t>
          </a:r>
          <a:endParaRPr lang="en-US" sz="2000" dirty="0">
            <a:latin typeface="__Roboto_5"/>
          </a:endParaRPr>
        </a:p>
      </dgm:t>
    </dgm:pt>
    <dgm:pt modelId="{39C53A1F-965B-4E44-8572-11A992618283}" type="parTrans" cxnId="{5CC8F786-6019-4132-AFE0-E1C3C7013622}">
      <dgm:prSet/>
      <dgm:spPr/>
      <dgm:t>
        <a:bodyPr/>
        <a:lstStyle/>
        <a:p>
          <a:endParaRPr lang="en-US"/>
        </a:p>
      </dgm:t>
    </dgm:pt>
    <dgm:pt modelId="{CACDD252-3648-4B01-8648-2A9B379A69CC}" type="sibTrans" cxnId="{5CC8F786-6019-4132-AFE0-E1C3C7013622}">
      <dgm:prSet/>
      <dgm:spPr/>
      <dgm:t>
        <a:bodyPr/>
        <a:lstStyle/>
        <a:p>
          <a:endParaRPr lang="en-US"/>
        </a:p>
      </dgm:t>
    </dgm:pt>
    <dgm:pt modelId="{C13F8594-F5CA-4F4B-896C-FAE7F9886137}">
      <dgm:prSet custT="1"/>
      <dgm:spPr/>
      <dgm:t>
        <a:bodyPr/>
        <a:lstStyle/>
        <a:p>
          <a:pPr>
            <a:lnSpc>
              <a:spcPct val="100000"/>
            </a:lnSpc>
          </a:pPr>
          <a:r>
            <a:rPr lang="en-AU" sz="2000">
              <a:latin typeface="__Roboto_5"/>
            </a:rPr>
            <a:t>Auto-converts data into a searchable, updateable, editable database </a:t>
          </a:r>
          <a:endParaRPr lang="en-US" sz="2000">
            <a:latin typeface="__Roboto_5"/>
          </a:endParaRPr>
        </a:p>
      </dgm:t>
    </dgm:pt>
    <dgm:pt modelId="{BDA9509D-090A-4610-B2AE-87217B0E2B74}" type="parTrans" cxnId="{D037ECE0-C3D9-4E78-88C6-348DD09DB261}">
      <dgm:prSet/>
      <dgm:spPr/>
      <dgm:t>
        <a:bodyPr/>
        <a:lstStyle/>
        <a:p>
          <a:endParaRPr lang="en-US"/>
        </a:p>
      </dgm:t>
    </dgm:pt>
    <dgm:pt modelId="{4B4B2C0C-C811-4068-A78A-6EB6BF92ED01}" type="sibTrans" cxnId="{D037ECE0-C3D9-4E78-88C6-348DD09DB261}">
      <dgm:prSet/>
      <dgm:spPr/>
      <dgm:t>
        <a:bodyPr/>
        <a:lstStyle/>
        <a:p>
          <a:endParaRPr lang="en-US"/>
        </a:p>
      </dgm:t>
    </dgm:pt>
    <dgm:pt modelId="{2F9B8D64-EF44-4848-BC05-A16CA395F21B}">
      <dgm:prSet custT="1"/>
      <dgm:spPr/>
      <dgm:t>
        <a:bodyPr/>
        <a:lstStyle/>
        <a:p>
          <a:pPr>
            <a:lnSpc>
              <a:spcPct val="100000"/>
            </a:lnSpc>
          </a:pPr>
          <a:r>
            <a:rPr lang="en-AU" sz="2000" dirty="0">
              <a:latin typeface="__Roboto_5"/>
            </a:rPr>
            <a:t>Easier analysis of your data in the form of chart &amp; graphs</a:t>
          </a:r>
          <a:endParaRPr lang="en-US" sz="2000" dirty="0">
            <a:latin typeface="__Roboto_5"/>
          </a:endParaRPr>
        </a:p>
      </dgm:t>
    </dgm:pt>
    <dgm:pt modelId="{647E4B5E-1747-452D-A609-0127D709B369}" type="parTrans" cxnId="{AEF088A3-18D2-49E5-A9D7-AD27B551523D}">
      <dgm:prSet/>
      <dgm:spPr/>
      <dgm:t>
        <a:bodyPr/>
        <a:lstStyle/>
        <a:p>
          <a:endParaRPr lang="en-US"/>
        </a:p>
      </dgm:t>
    </dgm:pt>
    <dgm:pt modelId="{2F7EB3AE-DF3A-4B5A-8E34-4183C643878B}" type="sibTrans" cxnId="{AEF088A3-18D2-49E5-A9D7-AD27B551523D}">
      <dgm:prSet/>
      <dgm:spPr/>
      <dgm:t>
        <a:bodyPr/>
        <a:lstStyle/>
        <a:p>
          <a:endParaRPr lang="en-US"/>
        </a:p>
      </dgm:t>
    </dgm:pt>
    <dgm:pt modelId="{847EAE64-396A-4E33-A6E3-D9B0DCDB7CDC}" type="pres">
      <dgm:prSet presAssocID="{CDB58BC3-7804-4385-A47D-AECAC9621A81}" presName="root" presStyleCnt="0">
        <dgm:presLayoutVars>
          <dgm:dir/>
          <dgm:resizeHandles val="exact"/>
        </dgm:presLayoutVars>
      </dgm:prSet>
      <dgm:spPr/>
    </dgm:pt>
    <dgm:pt modelId="{8245EAD8-1209-4608-BBA7-B340FFE2165C}" type="pres">
      <dgm:prSet presAssocID="{16E5F466-3B62-46AA-9DEC-543A7818083F}" presName="compNode" presStyleCnt="0"/>
      <dgm:spPr/>
    </dgm:pt>
    <dgm:pt modelId="{3BD6DB71-2072-44C6-8004-C5FCF28F757C}" type="pres">
      <dgm:prSet presAssocID="{16E5F466-3B62-46AA-9DEC-543A781808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2B39D797-F41D-4A4A-9E6F-3F3A075AE857}" type="pres">
      <dgm:prSet presAssocID="{16E5F466-3B62-46AA-9DEC-543A7818083F}" presName="spaceRect" presStyleCnt="0"/>
      <dgm:spPr/>
    </dgm:pt>
    <dgm:pt modelId="{30E1A4B8-0303-40B9-BA4B-FE0485E7729C}" type="pres">
      <dgm:prSet presAssocID="{16E5F466-3B62-46AA-9DEC-543A7818083F}" presName="textRect" presStyleLbl="revTx" presStyleIdx="0" presStyleCnt="3">
        <dgm:presLayoutVars>
          <dgm:chMax val="1"/>
          <dgm:chPref val="1"/>
        </dgm:presLayoutVars>
      </dgm:prSet>
      <dgm:spPr/>
    </dgm:pt>
    <dgm:pt modelId="{3C69B192-1A85-43B7-B19E-CF9C9CFF72CC}" type="pres">
      <dgm:prSet presAssocID="{CACDD252-3648-4B01-8648-2A9B379A69CC}" presName="sibTrans" presStyleCnt="0"/>
      <dgm:spPr/>
    </dgm:pt>
    <dgm:pt modelId="{E9253DA6-66A4-4F01-9281-C68CCB68839C}" type="pres">
      <dgm:prSet presAssocID="{C13F8594-F5CA-4F4B-896C-FAE7F9886137}" presName="compNode" presStyleCnt="0"/>
      <dgm:spPr/>
    </dgm:pt>
    <dgm:pt modelId="{6CF9C76D-5DF4-430B-8AC4-8B7C4346136C}" type="pres">
      <dgm:prSet presAssocID="{C13F8594-F5CA-4F4B-896C-FAE7F98861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lter"/>
        </a:ext>
      </dgm:extLst>
    </dgm:pt>
    <dgm:pt modelId="{663EA5F9-6A26-49D6-A62F-850211C52727}" type="pres">
      <dgm:prSet presAssocID="{C13F8594-F5CA-4F4B-896C-FAE7F9886137}" presName="spaceRect" presStyleCnt="0"/>
      <dgm:spPr/>
    </dgm:pt>
    <dgm:pt modelId="{6A2D8813-6A44-422F-B4E4-22A93E67D775}" type="pres">
      <dgm:prSet presAssocID="{C13F8594-F5CA-4F4B-896C-FAE7F9886137}" presName="textRect" presStyleLbl="revTx" presStyleIdx="1" presStyleCnt="3">
        <dgm:presLayoutVars>
          <dgm:chMax val="1"/>
          <dgm:chPref val="1"/>
        </dgm:presLayoutVars>
      </dgm:prSet>
      <dgm:spPr/>
    </dgm:pt>
    <dgm:pt modelId="{C0843A34-D9E7-4C9A-AE4D-549C4EEB1AB6}" type="pres">
      <dgm:prSet presAssocID="{4B4B2C0C-C811-4068-A78A-6EB6BF92ED01}" presName="sibTrans" presStyleCnt="0"/>
      <dgm:spPr/>
    </dgm:pt>
    <dgm:pt modelId="{C7E113BC-9BBA-496B-AA0F-6CA6528C3C1D}" type="pres">
      <dgm:prSet presAssocID="{2F9B8D64-EF44-4848-BC05-A16CA395F21B}" presName="compNode" presStyleCnt="0"/>
      <dgm:spPr/>
    </dgm:pt>
    <dgm:pt modelId="{B0A859A3-0302-417E-8696-2A2F2C583B24}" type="pres">
      <dgm:prSet presAssocID="{2F9B8D64-EF44-4848-BC05-A16CA395F21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D878BFA7-D86E-417A-A7C4-6AB3E9ACFA22}" type="pres">
      <dgm:prSet presAssocID="{2F9B8D64-EF44-4848-BC05-A16CA395F21B}" presName="spaceRect" presStyleCnt="0"/>
      <dgm:spPr/>
    </dgm:pt>
    <dgm:pt modelId="{AE0075BA-D209-466E-874C-78EFC607F59C}" type="pres">
      <dgm:prSet presAssocID="{2F9B8D64-EF44-4848-BC05-A16CA395F21B}" presName="textRect" presStyleLbl="revTx" presStyleIdx="2" presStyleCnt="3" custScaleX="103497">
        <dgm:presLayoutVars>
          <dgm:chMax val="1"/>
          <dgm:chPref val="1"/>
        </dgm:presLayoutVars>
      </dgm:prSet>
      <dgm:spPr/>
    </dgm:pt>
  </dgm:ptLst>
  <dgm:cxnLst>
    <dgm:cxn modelId="{5CC8F786-6019-4132-AFE0-E1C3C7013622}" srcId="{CDB58BC3-7804-4385-A47D-AECAC9621A81}" destId="{16E5F466-3B62-46AA-9DEC-543A7818083F}" srcOrd="0" destOrd="0" parTransId="{39C53A1F-965B-4E44-8572-11A992618283}" sibTransId="{CACDD252-3648-4B01-8648-2A9B379A69CC}"/>
    <dgm:cxn modelId="{AEF088A3-18D2-49E5-A9D7-AD27B551523D}" srcId="{CDB58BC3-7804-4385-A47D-AECAC9621A81}" destId="{2F9B8D64-EF44-4848-BC05-A16CA395F21B}" srcOrd="2" destOrd="0" parTransId="{647E4B5E-1747-452D-A609-0127D709B369}" sibTransId="{2F7EB3AE-DF3A-4B5A-8E34-4183C643878B}"/>
    <dgm:cxn modelId="{BF7A7FB3-7192-4C6E-B5A5-574654B353FC}" type="presOf" srcId="{16E5F466-3B62-46AA-9DEC-543A7818083F}" destId="{30E1A4B8-0303-40B9-BA4B-FE0485E7729C}" srcOrd="0" destOrd="0" presId="urn:microsoft.com/office/officeart/2018/2/layout/IconLabelList"/>
    <dgm:cxn modelId="{FD7E95C8-F87D-43EE-9FFA-FBF29941DFAA}" type="presOf" srcId="{C13F8594-F5CA-4F4B-896C-FAE7F9886137}" destId="{6A2D8813-6A44-422F-B4E4-22A93E67D775}" srcOrd="0" destOrd="0" presId="urn:microsoft.com/office/officeart/2018/2/layout/IconLabelList"/>
    <dgm:cxn modelId="{77DF83D7-72B6-4A15-B80B-F2F488ECEF85}" type="presOf" srcId="{CDB58BC3-7804-4385-A47D-AECAC9621A81}" destId="{847EAE64-396A-4E33-A6E3-D9B0DCDB7CDC}" srcOrd="0" destOrd="0" presId="urn:microsoft.com/office/officeart/2018/2/layout/IconLabelList"/>
    <dgm:cxn modelId="{1B15A4DD-B2E9-4124-B9C4-E805044428EF}" type="presOf" srcId="{2F9B8D64-EF44-4848-BC05-A16CA395F21B}" destId="{AE0075BA-D209-466E-874C-78EFC607F59C}" srcOrd="0" destOrd="0" presId="urn:microsoft.com/office/officeart/2018/2/layout/IconLabelList"/>
    <dgm:cxn modelId="{D037ECE0-C3D9-4E78-88C6-348DD09DB261}" srcId="{CDB58BC3-7804-4385-A47D-AECAC9621A81}" destId="{C13F8594-F5CA-4F4B-896C-FAE7F9886137}" srcOrd="1" destOrd="0" parTransId="{BDA9509D-090A-4610-B2AE-87217B0E2B74}" sibTransId="{4B4B2C0C-C811-4068-A78A-6EB6BF92ED01}"/>
    <dgm:cxn modelId="{5699463E-426A-4628-91BD-C9B0807BC23F}" type="presParOf" srcId="{847EAE64-396A-4E33-A6E3-D9B0DCDB7CDC}" destId="{8245EAD8-1209-4608-BBA7-B340FFE2165C}" srcOrd="0" destOrd="0" presId="urn:microsoft.com/office/officeart/2018/2/layout/IconLabelList"/>
    <dgm:cxn modelId="{24226738-9799-42A9-9BEF-AD43A966A356}" type="presParOf" srcId="{8245EAD8-1209-4608-BBA7-B340FFE2165C}" destId="{3BD6DB71-2072-44C6-8004-C5FCF28F757C}" srcOrd="0" destOrd="0" presId="urn:microsoft.com/office/officeart/2018/2/layout/IconLabelList"/>
    <dgm:cxn modelId="{20636132-C5D0-4BE0-9BE3-497B51DDC624}" type="presParOf" srcId="{8245EAD8-1209-4608-BBA7-B340FFE2165C}" destId="{2B39D797-F41D-4A4A-9E6F-3F3A075AE857}" srcOrd="1" destOrd="0" presId="urn:microsoft.com/office/officeart/2018/2/layout/IconLabelList"/>
    <dgm:cxn modelId="{793D63C8-2265-418D-A2CE-96E37FC80E61}" type="presParOf" srcId="{8245EAD8-1209-4608-BBA7-B340FFE2165C}" destId="{30E1A4B8-0303-40B9-BA4B-FE0485E7729C}" srcOrd="2" destOrd="0" presId="urn:microsoft.com/office/officeart/2018/2/layout/IconLabelList"/>
    <dgm:cxn modelId="{1E3DE17A-B827-47ED-AD10-0F29CC0DEFC1}" type="presParOf" srcId="{847EAE64-396A-4E33-A6E3-D9B0DCDB7CDC}" destId="{3C69B192-1A85-43B7-B19E-CF9C9CFF72CC}" srcOrd="1" destOrd="0" presId="urn:microsoft.com/office/officeart/2018/2/layout/IconLabelList"/>
    <dgm:cxn modelId="{7379711B-0110-4DF3-9BE5-B66B9676E384}" type="presParOf" srcId="{847EAE64-396A-4E33-A6E3-D9B0DCDB7CDC}" destId="{E9253DA6-66A4-4F01-9281-C68CCB68839C}" srcOrd="2" destOrd="0" presId="urn:microsoft.com/office/officeart/2018/2/layout/IconLabelList"/>
    <dgm:cxn modelId="{C594562A-88BF-41A3-B7F5-E0BAA93336F4}" type="presParOf" srcId="{E9253DA6-66A4-4F01-9281-C68CCB68839C}" destId="{6CF9C76D-5DF4-430B-8AC4-8B7C4346136C}" srcOrd="0" destOrd="0" presId="urn:microsoft.com/office/officeart/2018/2/layout/IconLabelList"/>
    <dgm:cxn modelId="{6F17F007-D617-457A-9B28-370315D05F4A}" type="presParOf" srcId="{E9253DA6-66A4-4F01-9281-C68CCB68839C}" destId="{663EA5F9-6A26-49D6-A62F-850211C52727}" srcOrd="1" destOrd="0" presId="urn:microsoft.com/office/officeart/2018/2/layout/IconLabelList"/>
    <dgm:cxn modelId="{3092DAC9-5B02-48EF-A99C-F1190FC8E100}" type="presParOf" srcId="{E9253DA6-66A4-4F01-9281-C68CCB68839C}" destId="{6A2D8813-6A44-422F-B4E4-22A93E67D775}" srcOrd="2" destOrd="0" presId="urn:microsoft.com/office/officeart/2018/2/layout/IconLabelList"/>
    <dgm:cxn modelId="{4AA5502B-DDB1-4821-8BB2-3D1B72DA8A36}" type="presParOf" srcId="{847EAE64-396A-4E33-A6E3-D9B0DCDB7CDC}" destId="{C0843A34-D9E7-4C9A-AE4D-549C4EEB1AB6}" srcOrd="3" destOrd="0" presId="urn:microsoft.com/office/officeart/2018/2/layout/IconLabelList"/>
    <dgm:cxn modelId="{5575E8C9-3787-4329-BD3F-23E168FA1F35}" type="presParOf" srcId="{847EAE64-396A-4E33-A6E3-D9B0DCDB7CDC}" destId="{C7E113BC-9BBA-496B-AA0F-6CA6528C3C1D}" srcOrd="4" destOrd="0" presId="urn:microsoft.com/office/officeart/2018/2/layout/IconLabelList"/>
    <dgm:cxn modelId="{0640C5D5-FD7B-49B7-A3EC-466B72B8FA86}" type="presParOf" srcId="{C7E113BC-9BBA-496B-AA0F-6CA6528C3C1D}" destId="{B0A859A3-0302-417E-8696-2A2F2C583B24}" srcOrd="0" destOrd="0" presId="urn:microsoft.com/office/officeart/2018/2/layout/IconLabelList"/>
    <dgm:cxn modelId="{C4F26561-C984-4D8D-A413-C03D0E80BBAC}" type="presParOf" srcId="{C7E113BC-9BBA-496B-AA0F-6CA6528C3C1D}" destId="{D878BFA7-D86E-417A-A7C4-6AB3E9ACFA22}" srcOrd="1" destOrd="0" presId="urn:microsoft.com/office/officeart/2018/2/layout/IconLabelList"/>
    <dgm:cxn modelId="{CA89D829-15AD-4DBE-A40C-A1C5C9F34500}" type="presParOf" srcId="{C7E113BC-9BBA-496B-AA0F-6CA6528C3C1D}" destId="{AE0075BA-D209-466E-874C-78EFC607F59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85E2B-F5FC-4DDA-890B-5696A97EE728}" type="doc">
      <dgm:prSet loTypeId="urn:microsoft.com/office/officeart/2008/layout/VerticalCurvedList" loCatId="list" qsTypeId="urn:microsoft.com/office/officeart/2005/8/quickstyle/simple1" qsCatId="simple" csTypeId="urn:microsoft.com/office/officeart/2018/5/colors/Iconchunking_neutralbg_accent0_3" csCatId="mainScheme" phldr="1"/>
      <dgm:spPr/>
      <dgm:t>
        <a:bodyPr/>
        <a:lstStyle/>
        <a:p>
          <a:endParaRPr lang="en-US"/>
        </a:p>
      </dgm:t>
    </dgm:pt>
    <dgm:pt modelId="{38D70783-EDA6-4D0E-B3D4-F2BF36BB5B40}">
      <dgm:prSet/>
      <dgm:spPr>
        <a:solidFill>
          <a:schemeClr val="bg1"/>
        </a:solidFill>
      </dgm:spPr>
      <dgm:t>
        <a:bodyPr/>
        <a:lstStyle/>
        <a:p>
          <a:r>
            <a:rPr lang="en-AU" dirty="0">
              <a:latin typeface="__Roboto_5"/>
            </a:rPr>
            <a:t>Teams can work together, remotely, online via a shared database.</a:t>
          </a:r>
          <a:endParaRPr lang="en-US" dirty="0">
            <a:latin typeface="__Roboto_5"/>
          </a:endParaRPr>
        </a:p>
      </dgm:t>
    </dgm:pt>
    <dgm:pt modelId="{47662975-1D39-4434-91ED-CC8B1CDD7357}" type="parTrans" cxnId="{B18AFF2D-94F1-4B8C-A2F8-49C21E4890B8}">
      <dgm:prSet/>
      <dgm:spPr/>
      <dgm:t>
        <a:bodyPr/>
        <a:lstStyle/>
        <a:p>
          <a:endParaRPr lang="en-US"/>
        </a:p>
      </dgm:t>
    </dgm:pt>
    <dgm:pt modelId="{49DD0AF9-EC6D-471A-8116-314D2A6D3E4C}" type="sibTrans" cxnId="{B18AFF2D-94F1-4B8C-A2F8-49C21E4890B8}">
      <dgm:prSet/>
      <dgm:spPr>
        <a:ln>
          <a:solidFill>
            <a:schemeClr val="tx1"/>
          </a:solidFill>
        </a:ln>
      </dgm:spPr>
      <dgm:t>
        <a:bodyPr/>
        <a:lstStyle/>
        <a:p>
          <a:endParaRPr lang="en-US"/>
        </a:p>
      </dgm:t>
    </dgm:pt>
    <dgm:pt modelId="{24C0D604-482C-4F1A-AEF0-BB9FAE4F0B83}">
      <dgm:prSet/>
      <dgm:spPr>
        <a:solidFill>
          <a:schemeClr val="bg1"/>
        </a:solidFill>
      </dgm:spPr>
      <dgm:t>
        <a:bodyPr/>
        <a:lstStyle/>
        <a:p>
          <a:r>
            <a:rPr lang="en-AU" dirty="0">
              <a:latin typeface="__Roboto_5"/>
            </a:rPr>
            <a:t>Real time updates to any changes or edits.</a:t>
          </a:r>
          <a:endParaRPr lang="en-US" dirty="0">
            <a:latin typeface="__Roboto_5"/>
          </a:endParaRPr>
        </a:p>
      </dgm:t>
    </dgm:pt>
    <dgm:pt modelId="{B1C0F32A-E083-46DC-AEEC-082B8F0316A6}" type="parTrans" cxnId="{259045D4-F188-465F-A530-13454E0CDDB7}">
      <dgm:prSet/>
      <dgm:spPr/>
      <dgm:t>
        <a:bodyPr/>
        <a:lstStyle/>
        <a:p>
          <a:endParaRPr lang="en-US"/>
        </a:p>
      </dgm:t>
    </dgm:pt>
    <dgm:pt modelId="{50619DC7-661C-4509-96F8-ACD4BE71F2F3}" type="sibTrans" cxnId="{259045D4-F188-465F-A530-13454E0CDDB7}">
      <dgm:prSet/>
      <dgm:spPr/>
      <dgm:t>
        <a:bodyPr/>
        <a:lstStyle/>
        <a:p>
          <a:endParaRPr lang="en-US"/>
        </a:p>
      </dgm:t>
    </dgm:pt>
    <dgm:pt modelId="{A8908D55-E407-4356-88C7-B32616F5C865}">
      <dgm:prSet/>
      <dgm:spPr>
        <a:solidFill>
          <a:schemeClr val="bg1"/>
        </a:solidFill>
      </dgm:spPr>
      <dgm:t>
        <a:bodyPr/>
        <a:lstStyle/>
        <a:p>
          <a:r>
            <a:rPr lang="en-AU" dirty="0">
              <a:latin typeface="__Roboto_5"/>
            </a:rPr>
            <a:t>It keeps important records in one safe location. </a:t>
          </a:r>
          <a:endParaRPr lang="en-US" dirty="0">
            <a:latin typeface="__Roboto_5"/>
          </a:endParaRPr>
        </a:p>
      </dgm:t>
    </dgm:pt>
    <dgm:pt modelId="{DF84833A-6D7A-4326-9849-16823EDD2644}" type="parTrans" cxnId="{786151DE-920A-4D33-9394-6D5C9CEA8E9F}">
      <dgm:prSet/>
      <dgm:spPr/>
      <dgm:t>
        <a:bodyPr/>
        <a:lstStyle/>
        <a:p>
          <a:endParaRPr lang="en-US"/>
        </a:p>
      </dgm:t>
    </dgm:pt>
    <dgm:pt modelId="{EC57F835-E74C-4FBF-8AC0-945C61E0A64C}" type="sibTrans" cxnId="{786151DE-920A-4D33-9394-6D5C9CEA8E9F}">
      <dgm:prSet/>
      <dgm:spPr/>
      <dgm:t>
        <a:bodyPr/>
        <a:lstStyle/>
        <a:p>
          <a:endParaRPr lang="en-US"/>
        </a:p>
      </dgm:t>
    </dgm:pt>
    <dgm:pt modelId="{FBC81D98-21FA-45E4-9078-C7BF94637376}">
      <dgm:prSet/>
      <dgm:spPr>
        <a:solidFill>
          <a:schemeClr val="bg1"/>
        </a:solidFill>
      </dgm:spPr>
      <dgm:t>
        <a:bodyPr/>
        <a:lstStyle/>
        <a:p>
          <a:r>
            <a:rPr lang="en-AU" dirty="0">
              <a:latin typeface="__Roboto_5"/>
            </a:rPr>
            <a:t>Easily accessible by just you and your team wherever you are.</a:t>
          </a:r>
          <a:endParaRPr lang="en-US" dirty="0">
            <a:latin typeface="__Roboto_5"/>
          </a:endParaRPr>
        </a:p>
      </dgm:t>
    </dgm:pt>
    <dgm:pt modelId="{B30F67D0-B7CD-48B6-9129-2B2897C89504}" type="parTrans" cxnId="{C55C59BC-60F2-43C6-AC57-E409D0C09D9C}">
      <dgm:prSet/>
      <dgm:spPr/>
      <dgm:t>
        <a:bodyPr/>
        <a:lstStyle/>
        <a:p>
          <a:endParaRPr lang="en-US"/>
        </a:p>
      </dgm:t>
    </dgm:pt>
    <dgm:pt modelId="{5D98166F-2F94-4BD0-A709-8A0946DD0163}" type="sibTrans" cxnId="{C55C59BC-60F2-43C6-AC57-E409D0C09D9C}">
      <dgm:prSet/>
      <dgm:spPr/>
      <dgm:t>
        <a:bodyPr/>
        <a:lstStyle/>
        <a:p>
          <a:endParaRPr lang="en-US"/>
        </a:p>
      </dgm:t>
    </dgm:pt>
    <dgm:pt modelId="{F90162F7-7E08-47B9-AA8C-814A93DCDC9D}" type="pres">
      <dgm:prSet presAssocID="{CF085E2B-F5FC-4DDA-890B-5696A97EE728}" presName="Name0" presStyleCnt="0">
        <dgm:presLayoutVars>
          <dgm:chMax val="7"/>
          <dgm:chPref val="7"/>
          <dgm:dir/>
        </dgm:presLayoutVars>
      </dgm:prSet>
      <dgm:spPr/>
    </dgm:pt>
    <dgm:pt modelId="{7A21B9E9-4C97-46E9-82FD-3C9EBC7205C5}" type="pres">
      <dgm:prSet presAssocID="{CF085E2B-F5FC-4DDA-890B-5696A97EE728}" presName="Name1" presStyleCnt="0"/>
      <dgm:spPr/>
    </dgm:pt>
    <dgm:pt modelId="{B8B2A17C-1EB8-4E2B-B302-2CACF54A0D5B}" type="pres">
      <dgm:prSet presAssocID="{CF085E2B-F5FC-4DDA-890B-5696A97EE728}" presName="cycle" presStyleCnt="0"/>
      <dgm:spPr/>
    </dgm:pt>
    <dgm:pt modelId="{2A2D4424-8D9D-4988-8B52-05BD34CC259D}" type="pres">
      <dgm:prSet presAssocID="{CF085E2B-F5FC-4DDA-890B-5696A97EE728}" presName="srcNode" presStyleLbl="node1" presStyleIdx="0" presStyleCnt="4"/>
      <dgm:spPr/>
    </dgm:pt>
    <dgm:pt modelId="{44991C91-6CD8-4F47-A782-E62338490DB5}" type="pres">
      <dgm:prSet presAssocID="{CF085E2B-F5FC-4DDA-890B-5696A97EE728}" presName="conn" presStyleLbl="parChTrans1D2" presStyleIdx="0" presStyleCnt="1"/>
      <dgm:spPr/>
    </dgm:pt>
    <dgm:pt modelId="{A69AF954-92DF-474E-96CF-484634D40CC7}" type="pres">
      <dgm:prSet presAssocID="{CF085E2B-F5FC-4DDA-890B-5696A97EE728}" presName="extraNode" presStyleLbl="node1" presStyleIdx="0" presStyleCnt="4"/>
      <dgm:spPr/>
    </dgm:pt>
    <dgm:pt modelId="{7A0BFE08-0D2E-4D17-B483-A7CEF772BFBD}" type="pres">
      <dgm:prSet presAssocID="{CF085E2B-F5FC-4DDA-890B-5696A97EE728}" presName="dstNode" presStyleLbl="node1" presStyleIdx="0" presStyleCnt="4"/>
      <dgm:spPr/>
    </dgm:pt>
    <dgm:pt modelId="{4F40FC50-1C88-402C-8354-D86C0DCE2CBB}" type="pres">
      <dgm:prSet presAssocID="{38D70783-EDA6-4D0E-B3D4-F2BF36BB5B40}" presName="text_1" presStyleLbl="node1" presStyleIdx="0" presStyleCnt="4">
        <dgm:presLayoutVars>
          <dgm:bulletEnabled val="1"/>
        </dgm:presLayoutVars>
      </dgm:prSet>
      <dgm:spPr/>
    </dgm:pt>
    <dgm:pt modelId="{0B65DC3B-F0C7-4A32-B0A0-D8BD48FDA981}" type="pres">
      <dgm:prSet presAssocID="{38D70783-EDA6-4D0E-B3D4-F2BF36BB5B40}" presName="accent_1" presStyleCnt="0"/>
      <dgm:spPr/>
    </dgm:pt>
    <dgm:pt modelId="{30CF71A6-891A-4D6D-A6C4-0B4F32CDA635}" type="pres">
      <dgm:prSet presAssocID="{38D70783-EDA6-4D0E-B3D4-F2BF36BB5B40}" presName="accentRepeatNode" presStyleLbl="solidFgAcc1" presStyleIdx="0" presStyleCnt="4"/>
      <dgm:spPr/>
    </dgm:pt>
    <dgm:pt modelId="{A58D4203-6E3E-4668-80BF-407F32A65CBE}" type="pres">
      <dgm:prSet presAssocID="{24C0D604-482C-4F1A-AEF0-BB9FAE4F0B83}" presName="text_2" presStyleLbl="node1" presStyleIdx="1" presStyleCnt="4">
        <dgm:presLayoutVars>
          <dgm:bulletEnabled val="1"/>
        </dgm:presLayoutVars>
      </dgm:prSet>
      <dgm:spPr/>
    </dgm:pt>
    <dgm:pt modelId="{817C10BD-D306-4ED4-AEB3-8EB9BE6FF9DA}" type="pres">
      <dgm:prSet presAssocID="{24C0D604-482C-4F1A-AEF0-BB9FAE4F0B83}" presName="accent_2" presStyleCnt="0"/>
      <dgm:spPr/>
    </dgm:pt>
    <dgm:pt modelId="{263614DE-70A4-413D-96A5-44DC63AFC243}" type="pres">
      <dgm:prSet presAssocID="{24C0D604-482C-4F1A-AEF0-BB9FAE4F0B83}" presName="accentRepeatNode" presStyleLbl="solidFgAcc1" presStyleIdx="1" presStyleCnt="4"/>
      <dgm:spPr/>
    </dgm:pt>
    <dgm:pt modelId="{FE124A92-EE74-4C82-8EDD-B2E2B52036F1}" type="pres">
      <dgm:prSet presAssocID="{A8908D55-E407-4356-88C7-B32616F5C865}" presName="text_3" presStyleLbl="node1" presStyleIdx="2" presStyleCnt="4">
        <dgm:presLayoutVars>
          <dgm:bulletEnabled val="1"/>
        </dgm:presLayoutVars>
      </dgm:prSet>
      <dgm:spPr/>
    </dgm:pt>
    <dgm:pt modelId="{BB88D68E-B4ED-4BC5-9DB9-6370545F96F9}" type="pres">
      <dgm:prSet presAssocID="{A8908D55-E407-4356-88C7-B32616F5C865}" presName="accent_3" presStyleCnt="0"/>
      <dgm:spPr/>
    </dgm:pt>
    <dgm:pt modelId="{2E8C6B37-4531-4D6F-83EE-92D5DCA3F63C}" type="pres">
      <dgm:prSet presAssocID="{A8908D55-E407-4356-88C7-B32616F5C865}" presName="accentRepeatNode" presStyleLbl="solidFgAcc1" presStyleIdx="2" presStyleCnt="4"/>
      <dgm:spPr/>
    </dgm:pt>
    <dgm:pt modelId="{C380108D-D565-490B-8BDD-EDA78DB667F4}" type="pres">
      <dgm:prSet presAssocID="{FBC81D98-21FA-45E4-9078-C7BF94637376}" presName="text_4" presStyleLbl="node1" presStyleIdx="3" presStyleCnt="4">
        <dgm:presLayoutVars>
          <dgm:bulletEnabled val="1"/>
        </dgm:presLayoutVars>
      </dgm:prSet>
      <dgm:spPr/>
    </dgm:pt>
    <dgm:pt modelId="{3A026DEF-CEB1-458E-A852-2FF105010120}" type="pres">
      <dgm:prSet presAssocID="{FBC81D98-21FA-45E4-9078-C7BF94637376}" presName="accent_4" presStyleCnt="0"/>
      <dgm:spPr/>
    </dgm:pt>
    <dgm:pt modelId="{7F3F8C8F-A318-4B67-861D-CE10C802CE1B}" type="pres">
      <dgm:prSet presAssocID="{FBC81D98-21FA-45E4-9078-C7BF94637376}" presName="accentRepeatNode" presStyleLbl="solidFgAcc1" presStyleIdx="3" presStyleCnt="4"/>
      <dgm:spPr/>
    </dgm:pt>
  </dgm:ptLst>
  <dgm:cxnLst>
    <dgm:cxn modelId="{B18AFF2D-94F1-4B8C-A2F8-49C21E4890B8}" srcId="{CF085E2B-F5FC-4DDA-890B-5696A97EE728}" destId="{38D70783-EDA6-4D0E-B3D4-F2BF36BB5B40}" srcOrd="0" destOrd="0" parTransId="{47662975-1D39-4434-91ED-CC8B1CDD7357}" sibTransId="{49DD0AF9-EC6D-471A-8116-314D2A6D3E4C}"/>
    <dgm:cxn modelId="{4FA42E30-A4C8-4F81-9121-F4D468FAA14A}" type="presOf" srcId="{FBC81D98-21FA-45E4-9078-C7BF94637376}" destId="{C380108D-D565-490B-8BDD-EDA78DB667F4}" srcOrd="0" destOrd="0" presId="urn:microsoft.com/office/officeart/2008/layout/VerticalCurvedList"/>
    <dgm:cxn modelId="{B5AD8638-ACDE-4F80-A1F6-DE17201FB2EE}" type="presOf" srcId="{38D70783-EDA6-4D0E-B3D4-F2BF36BB5B40}" destId="{4F40FC50-1C88-402C-8354-D86C0DCE2CBB}" srcOrd="0" destOrd="0" presId="urn:microsoft.com/office/officeart/2008/layout/VerticalCurvedList"/>
    <dgm:cxn modelId="{F4FE3883-88B0-433B-9D94-5A08C41B2E28}" type="presOf" srcId="{CF085E2B-F5FC-4DDA-890B-5696A97EE728}" destId="{F90162F7-7E08-47B9-AA8C-814A93DCDC9D}" srcOrd="0" destOrd="0" presId="urn:microsoft.com/office/officeart/2008/layout/VerticalCurvedList"/>
    <dgm:cxn modelId="{E5F82C87-1B2E-4F0D-AF8B-C4A94E203209}" type="presOf" srcId="{A8908D55-E407-4356-88C7-B32616F5C865}" destId="{FE124A92-EE74-4C82-8EDD-B2E2B52036F1}" srcOrd="0" destOrd="0" presId="urn:microsoft.com/office/officeart/2008/layout/VerticalCurvedList"/>
    <dgm:cxn modelId="{C55C59BC-60F2-43C6-AC57-E409D0C09D9C}" srcId="{CF085E2B-F5FC-4DDA-890B-5696A97EE728}" destId="{FBC81D98-21FA-45E4-9078-C7BF94637376}" srcOrd="3" destOrd="0" parTransId="{B30F67D0-B7CD-48B6-9129-2B2897C89504}" sibTransId="{5D98166F-2F94-4BD0-A709-8A0946DD0163}"/>
    <dgm:cxn modelId="{6759E9BD-EED3-416B-AF43-A4099A539AAE}" type="presOf" srcId="{24C0D604-482C-4F1A-AEF0-BB9FAE4F0B83}" destId="{A58D4203-6E3E-4668-80BF-407F32A65CBE}" srcOrd="0" destOrd="0" presId="urn:microsoft.com/office/officeart/2008/layout/VerticalCurvedList"/>
    <dgm:cxn modelId="{BA5581CF-F5A6-4FBD-ACCD-0FBAF4037388}" type="presOf" srcId="{49DD0AF9-EC6D-471A-8116-314D2A6D3E4C}" destId="{44991C91-6CD8-4F47-A782-E62338490DB5}" srcOrd="0" destOrd="0" presId="urn:microsoft.com/office/officeart/2008/layout/VerticalCurvedList"/>
    <dgm:cxn modelId="{259045D4-F188-465F-A530-13454E0CDDB7}" srcId="{CF085E2B-F5FC-4DDA-890B-5696A97EE728}" destId="{24C0D604-482C-4F1A-AEF0-BB9FAE4F0B83}" srcOrd="1" destOrd="0" parTransId="{B1C0F32A-E083-46DC-AEEC-082B8F0316A6}" sibTransId="{50619DC7-661C-4509-96F8-ACD4BE71F2F3}"/>
    <dgm:cxn modelId="{786151DE-920A-4D33-9394-6D5C9CEA8E9F}" srcId="{CF085E2B-F5FC-4DDA-890B-5696A97EE728}" destId="{A8908D55-E407-4356-88C7-B32616F5C865}" srcOrd="2" destOrd="0" parTransId="{DF84833A-6D7A-4326-9849-16823EDD2644}" sibTransId="{EC57F835-E74C-4FBF-8AC0-945C61E0A64C}"/>
    <dgm:cxn modelId="{C621CA8A-14F5-4DE6-AD67-7DEA9D9AC47E}" type="presParOf" srcId="{F90162F7-7E08-47B9-AA8C-814A93DCDC9D}" destId="{7A21B9E9-4C97-46E9-82FD-3C9EBC7205C5}" srcOrd="0" destOrd="0" presId="urn:microsoft.com/office/officeart/2008/layout/VerticalCurvedList"/>
    <dgm:cxn modelId="{9EE1D154-0D93-4713-B32E-3C6AC0D787CB}" type="presParOf" srcId="{7A21B9E9-4C97-46E9-82FD-3C9EBC7205C5}" destId="{B8B2A17C-1EB8-4E2B-B302-2CACF54A0D5B}" srcOrd="0" destOrd="0" presId="urn:microsoft.com/office/officeart/2008/layout/VerticalCurvedList"/>
    <dgm:cxn modelId="{08472293-3891-45D2-81B6-0AD78DBBF85B}" type="presParOf" srcId="{B8B2A17C-1EB8-4E2B-B302-2CACF54A0D5B}" destId="{2A2D4424-8D9D-4988-8B52-05BD34CC259D}" srcOrd="0" destOrd="0" presId="urn:microsoft.com/office/officeart/2008/layout/VerticalCurvedList"/>
    <dgm:cxn modelId="{F7B15169-2369-4845-800A-E43E21E4D982}" type="presParOf" srcId="{B8B2A17C-1EB8-4E2B-B302-2CACF54A0D5B}" destId="{44991C91-6CD8-4F47-A782-E62338490DB5}" srcOrd="1" destOrd="0" presId="urn:microsoft.com/office/officeart/2008/layout/VerticalCurvedList"/>
    <dgm:cxn modelId="{C0207681-F984-4385-BA14-BEFB6AF5219F}" type="presParOf" srcId="{B8B2A17C-1EB8-4E2B-B302-2CACF54A0D5B}" destId="{A69AF954-92DF-474E-96CF-484634D40CC7}" srcOrd="2" destOrd="0" presId="urn:microsoft.com/office/officeart/2008/layout/VerticalCurvedList"/>
    <dgm:cxn modelId="{F4038B2B-D849-4BEF-AA87-F4BFE5F79E30}" type="presParOf" srcId="{B8B2A17C-1EB8-4E2B-B302-2CACF54A0D5B}" destId="{7A0BFE08-0D2E-4D17-B483-A7CEF772BFBD}" srcOrd="3" destOrd="0" presId="urn:microsoft.com/office/officeart/2008/layout/VerticalCurvedList"/>
    <dgm:cxn modelId="{37351710-906F-451D-AB91-871901B80951}" type="presParOf" srcId="{7A21B9E9-4C97-46E9-82FD-3C9EBC7205C5}" destId="{4F40FC50-1C88-402C-8354-D86C0DCE2CBB}" srcOrd="1" destOrd="0" presId="urn:microsoft.com/office/officeart/2008/layout/VerticalCurvedList"/>
    <dgm:cxn modelId="{2AC9A481-6B67-45A2-9392-78D8A84FD630}" type="presParOf" srcId="{7A21B9E9-4C97-46E9-82FD-3C9EBC7205C5}" destId="{0B65DC3B-F0C7-4A32-B0A0-D8BD48FDA981}" srcOrd="2" destOrd="0" presId="urn:microsoft.com/office/officeart/2008/layout/VerticalCurvedList"/>
    <dgm:cxn modelId="{E38BCB81-84AC-41CC-A0E9-0279086B97FE}" type="presParOf" srcId="{0B65DC3B-F0C7-4A32-B0A0-D8BD48FDA981}" destId="{30CF71A6-891A-4D6D-A6C4-0B4F32CDA635}" srcOrd="0" destOrd="0" presId="urn:microsoft.com/office/officeart/2008/layout/VerticalCurvedList"/>
    <dgm:cxn modelId="{19D56B0D-DBE2-46CA-ADBD-20E97FB25B15}" type="presParOf" srcId="{7A21B9E9-4C97-46E9-82FD-3C9EBC7205C5}" destId="{A58D4203-6E3E-4668-80BF-407F32A65CBE}" srcOrd="3" destOrd="0" presId="urn:microsoft.com/office/officeart/2008/layout/VerticalCurvedList"/>
    <dgm:cxn modelId="{88C5E60C-A792-4336-90BE-BCFB3E07C9FF}" type="presParOf" srcId="{7A21B9E9-4C97-46E9-82FD-3C9EBC7205C5}" destId="{817C10BD-D306-4ED4-AEB3-8EB9BE6FF9DA}" srcOrd="4" destOrd="0" presId="urn:microsoft.com/office/officeart/2008/layout/VerticalCurvedList"/>
    <dgm:cxn modelId="{DAD19381-F982-4A4B-A466-F260E6773CC2}" type="presParOf" srcId="{817C10BD-D306-4ED4-AEB3-8EB9BE6FF9DA}" destId="{263614DE-70A4-413D-96A5-44DC63AFC243}" srcOrd="0" destOrd="0" presId="urn:microsoft.com/office/officeart/2008/layout/VerticalCurvedList"/>
    <dgm:cxn modelId="{7FFCC2FB-E255-4BBD-B0A8-41231963AB88}" type="presParOf" srcId="{7A21B9E9-4C97-46E9-82FD-3C9EBC7205C5}" destId="{FE124A92-EE74-4C82-8EDD-B2E2B52036F1}" srcOrd="5" destOrd="0" presId="urn:microsoft.com/office/officeart/2008/layout/VerticalCurvedList"/>
    <dgm:cxn modelId="{CA2CCCE2-5A65-4537-9B53-669284D4F645}" type="presParOf" srcId="{7A21B9E9-4C97-46E9-82FD-3C9EBC7205C5}" destId="{BB88D68E-B4ED-4BC5-9DB9-6370545F96F9}" srcOrd="6" destOrd="0" presId="urn:microsoft.com/office/officeart/2008/layout/VerticalCurvedList"/>
    <dgm:cxn modelId="{07641EFE-CE4D-40AE-B9FE-590F32D0918F}" type="presParOf" srcId="{BB88D68E-B4ED-4BC5-9DB9-6370545F96F9}" destId="{2E8C6B37-4531-4D6F-83EE-92D5DCA3F63C}" srcOrd="0" destOrd="0" presId="urn:microsoft.com/office/officeart/2008/layout/VerticalCurvedList"/>
    <dgm:cxn modelId="{9CF764D6-5B76-4946-B4C7-84B732C72242}" type="presParOf" srcId="{7A21B9E9-4C97-46E9-82FD-3C9EBC7205C5}" destId="{C380108D-D565-490B-8BDD-EDA78DB667F4}" srcOrd="7" destOrd="0" presId="urn:microsoft.com/office/officeart/2008/layout/VerticalCurvedList"/>
    <dgm:cxn modelId="{B484CE10-BAC0-4BFC-9579-8B47C624C31F}" type="presParOf" srcId="{7A21B9E9-4C97-46E9-82FD-3C9EBC7205C5}" destId="{3A026DEF-CEB1-458E-A852-2FF105010120}" srcOrd="8" destOrd="0" presId="urn:microsoft.com/office/officeart/2008/layout/VerticalCurvedList"/>
    <dgm:cxn modelId="{89D311B9-019E-47D0-98F2-DB5E7BD7EF0E}" type="presParOf" srcId="{3A026DEF-CEB1-458E-A852-2FF105010120}" destId="{7F3F8C8F-A318-4B67-861D-CE10C802CE1B}"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EA24136-7CC7-4C1A-87E4-93C8AA64716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C69CA9-733D-4428-8D8C-58E7EAC55B22}">
      <dgm:prSet custT="1"/>
      <dgm:spPr/>
      <dgm:t>
        <a:bodyPr/>
        <a:lstStyle/>
        <a:p>
          <a:pPr>
            <a:lnSpc>
              <a:spcPct val="100000"/>
            </a:lnSpc>
          </a:pPr>
          <a:r>
            <a:rPr lang="en-AU" sz="1400" dirty="0">
              <a:latin typeface="__Roboto_5"/>
            </a:rPr>
            <a:t>Unlimited amount of data  can be stored, retrieved, updated, and edited in an efficient &amp; timely manner.</a:t>
          </a:r>
          <a:endParaRPr lang="en-US" sz="1400" dirty="0">
            <a:latin typeface="__Roboto_5"/>
          </a:endParaRPr>
        </a:p>
      </dgm:t>
    </dgm:pt>
    <dgm:pt modelId="{24051DA9-2409-45B5-9E80-244F2E5D4145}" type="parTrans" cxnId="{27C872DD-20D0-42C4-858A-8B544B7094DD}">
      <dgm:prSet/>
      <dgm:spPr/>
      <dgm:t>
        <a:bodyPr/>
        <a:lstStyle/>
        <a:p>
          <a:endParaRPr lang="en-US" sz="1400">
            <a:latin typeface="__Roboto_5"/>
          </a:endParaRPr>
        </a:p>
      </dgm:t>
    </dgm:pt>
    <dgm:pt modelId="{3E0AC07B-09EE-434D-8E78-7188BACB95DD}" type="sibTrans" cxnId="{27C872DD-20D0-42C4-858A-8B544B7094DD}">
      <dgm:prSet/>
      <dgm:spPr/>
      <dgm:t>
        <a:bodyPr/>
        <a:lstStyle/>
        <a:p>
          <a:pPr>
            <a:lnSpc>
              <a:spcPct val="100000"/>
            </a:lnSpc>
          </a:pPr>
          <a:endParaRPr lang="en-US" sz="1400">
            <a:latin typeface="__Roboto_5"/>
          </a:endParaRPr>
        </a:p>
      </dgm:t>
    </dgm:pt>
    <dgm:pt modelId="{36ADC350-1C0D-4672-9E7F-024C92109170}">
      <dgm:prSet custT="1"/>
      <dgm:spPr/>
      <dgm:t>
        <a:bodyPr/>
        <a:lstStyle/>
        <a:p>
          <a:pPr>
            <a:lnSpc>
              <a:spcPct val="100000"/>
            </a:lnSpc>
          </a:pPr>
          <a:r>
            <a:rPr lang="en-AU" sz="1400" dirty="0">
              <a:latin typeface="__Roboto_5"/>
            </a:rPr>
            <a:t>Also, accessible privately if required and the data held in Excelitte is exposed to a single user PC only.</a:t>
          </a:r>
          <a:endParaRPr lang="en-US" sz="1400" dirty="0">
            <a:latin typeface="__Roboto_5"/>
          </a:endParaRPr>
        </a:p>
      </dgm:t>
    </dgm:pt>
    <dgm:pt modelId="{A7635BD5-DFD5-4605-BD33-D7B5EE2C6997}" type="parTrans" cxnId="{F58C73DD-C12E-4BA4-A987-B68984F14FE9}">
      <dgm:prSet/>
      <dgm:spPr/>
      <dgm:t>
        <a:bodyPr/>
        <a:lstStyle/>
        <a:p>
          <a:endParaRPr lang="en-US" sz="1400">
            <a:latin typeface="__Roboto_5"/>
          </a:endParaRPr>
        </a:p>
      </dgm:t>
    </dgm:pt>
    <dgm:pt modelId="{A256C58A-10CE-4142-9675-DA06CA78AC08}" type="sibTrans" cxnId="{F58C73DD-C12E-4BA4-A987-B68984F14FE9}">
      <dgm:prSet/>
      <dgm:spPr/>
      <dgm:t>
        <a:bodyPr/>
        <a:lstStyle/>
        <a:p>
          <a:pPr>
            <a:lnSpc>
              <a:spcPct val="100000"/>
            </a:lnSpc>
          </a:pPr>
          <a:endParaRPr lang="en-US" sz="1400">
            <a:latin typeface="__Roboto_5"/>
          </a:endParaRPr>
        </a:p>
      </dgm:t>
    </dgm:pt>
    <dgm:pt modelId="{A24D8C9A-FF5E-44BA-9766-56242AE95E14}">
      <dgm:prSet custT="1"/>
      <dgm:spPr/>
      <dgm:t>
        <a:bodyPr/>
        <a:lstStyle/>
        <a:p>
          <a:pPr>
            <a:lnSpc>
              <a:spcPct val="100000"/>
            </a:lnSpc>
          </a:pPr>
          <a:r>
            <a:rPr lang="en-AU" sz="1400">
              <a:latin typeface="__Roboto_5"/>
            </a:rPr>
            <a:t>Installed directly on your server or PC so the data is stored safely &amp; securely.</a:t>
          </a:r>
          <a:endParaRPr lang="en-US" sz="1400">
            <a:latin typeface="__Roboto_5"/>
          </a:endParaRPr>
        </a:p>
      </dgm:t>
    </dgm:pt>
    <dgm:pt modelId="{7E1179A0-F1A3-49BA-BD5F-E69DBD552F1F}" type="parTrans" cxnId="{05C8B1EB-5C6B-4F8A-B8E3-A3B389E1EF13}">
      <dgm:prSet/>
      <dgm:spPr/>
      <dgm:t>
        <a:bodyPr/>
        <a:lstStyle/>
        <a:p>
          <a:endParaRPr lang="en-US" sz="1400">
            <a:latin typeface="__Roboto_5"/>
          </a:endParaRPr>
        </a:p>
      </dgm:t>
    </dgm:pt>
    <dgm:pt modelId="{C89326C2-6A41-44CB-97C2-16F7D35CBFE9}" type="sibTrans" cxnId="{05C8B1EB-5C6B-4F8A-B8E3-A3B389E1EF13}">
      <dgm:prSet/>
      <dgm:spPr/>
      <dgm:t>
        <a:bodyPr/>
        <a:lstStyle/>
        <a:p>
          <a:pPr>
            <a:lnSpc>
              <a:spcPct val="100000"/>
            </a:lnSpc>
          </a:pPr>
          <a:endParaRPr lang="en-US" sz="1400">
            <a:latin typeface="__Roboto_5"/>
          </a:endParaRPr>
        </a:p>
      </dgm:t>
    </dgm:pt>
    <dgm:pt modelId="{DFC0B144-8F37-4339-A6FF-37A1E6242FE6}">
      <dgm:prSet custT="1"/>
      <dgm:spPr/>
      <dgm:t>
        <a:bodyPr/>
        <a:lstStyle/>
        <a:p>
          <a:pPr>
            <a:lnSpc>
              <a:spcPct val="100000"/>
            </a:lnSpc>
          </a:pPr>
          <a:r>
            <a:rPr lang="en-US" sz="1400" dirty="0">
              <a:latin typeface="__Roboto_5"/>
            </a:rPr>
            <a:t>Convert data from a spreadsheet to a database that can be retrieved from  anywhere via the web.</a:t>
          </a:r>
        </a:p>
      </dgm:t>
    </dgm:pt>
    <dgm:pt modelId="{7B40E3E2-6DB4-45C7-B2AB-94F016AD4E2D}" type="parTrans" cxnId="{AA94B3AD-C9C6-4A6B-9001-C56A035B8790}">
      <dgm:prSet/>
      <dgm:spPr/>
      <dgm:t>
        <a:bodyPr/>
        <a:lstStyle/>
        <a:p>
          <a:endParaRPr lang="en-US" sz="1400">
            <a:latin typeface="__Roboto_5"/>
          </a:endParaRPr>
        </a:p>
      </dgm:t>
    </dgm:pt>
    <dgm:pt modelId="{469A15F5-B819-4EB7-878B-412C6667AE35}" type="sibTrans" cxnId="{AA94B3AD-C9C6-4A6B-9001-C56A035B8790}">
      <dgm:prSet/>
      <dgm:spPr/>
      <dgm:t>
        <a:bodyPr/>
        <a:lstStyle/>
        <a:p>
          <a:pPr>
            <a:lnSpc>
              <a:spcPct val="100000"/>
            </a:lnSpc>
          </a:pPr>
          <a:endParaRPr lang="en-US" sz="1400">
            <a:latin typeface="__Roboto_5"/>
          </a:endParaRPr>
        </a:p>
      </dgm:t>
    </dgm:pt>
    <dgm:pt modelId="{FAB752BF-1C1C-47CD-94E3-422F363057BC}">
      <dgm:prSet custT="1"/>
      <dgm:spPr/>
      <dgm:t>
        <a:bodyPr/>
        <a:lstStyle/>
        <a:p>
          <a:pPr>
            <a:lnSpc>
              <a:spcPct val="100000"/>
            </a:lnSpc>
          </a:pPr>
          <a:r>
            <a:rPr lang="en-US" sz="1400" dirty="0">
              <a:latin typeface="__Roboto_5"/>
            </a:rPr>
            <a:t>Excelitte backs up your data weekly and sends you notification via email. The backups are also listed in the Excelitte dashboard.</a:t>
          </a:r>
        </a:p>
      </dgm:t>
    </dgm:pt>
    <dgm:pt modelId="{299BB67A-17B9-4DBC-AAF8-22C5A39ADDE4}" type="parTrans" cxnId="{026E94C9-CD07-4842-A4AC-572AF4AD3185}">
      <dgm:prSet/>
      <dgm:spPr/>
      <dgm:t>
        <a:bodyPr/>
        <a:lstStyle/>
        <a:p>
          <a:endParaRPr lang="en-AU" sz="1400">
            <a:latin typeface="__Roboto_5"/>
          </a:endParaRPr>
        </a:p>
      </dgm:t>
    </dgm:pt>
    <dgm:pt modelId="{94B78884-8899-48D7-9718-4E4D68303F2C}" type="sibTrans" cxnId="{026E94C9-CD07-4842-A4AC-572AF4AD3185}">
      <dgm:prSet/>
      <dgm:spPr/>
      <dgm:t>
        <a:bodyPr/>
        <a:lstStyle/>
        <a:p>
          <a:pPr>
            <a:lnSpc>
              <a:spcPct val="100000"/>
            </a:lnSpc>
          </a:pPr>
          <a:endParaRPr lang="en-AU" sz="1400">
            <a:latin typeface="__Roboto_5"/>
          </a:endParaRPr>
        </a:p>
      </dgm:t>
    </dgm:pt>
    <dgm:pt modelId="{484EBC48-2BA7-41ED-9A00-322B1ABA01A3}">
      <dgm:prSet custT="1"/>
      <dgm:spPr/>
      <dgm:t>
        <a:bodyPr/>
        <a:lstStyle/>
        <a:p>
          <a:pPr>
            <a:lnSpc>
              <a:spcPct val="100000"/>
            </a:lnSpc>
          </a:pPr>
          <a:r>
            <a:rPr lang="en-US" sz="1400" dirty="0">
              <a:latin typeface="__Roboto_5"/>
            </a:rPr>
            <a:t>Can handle any number of simultaneous user updates</a:t>
          </a:r>
        </a:p>
      </dgm:t>
    </dgm:pt>
    <dgm:pt modelId="{DCDF325C-8824-4019-92FD-D3A7109887B4}" type="parTrans" cxnId="{BB2C2ED5-4A8B-477F-85CA-B99B8AB192C9}">
      <dgm:prSet/>
      <dgm:spPr/>
      <dgm:t>
        <a:bodyPr/>
        <a:lstStyle/>
        <a:p>
          <a:endParaRPr lang="en-AU" sz="1400">
            <a:latin typeface="__Roboto_5"/>
          </a:endParaRPr>
        </a:p>
      </dgm:t>
    </dgm:pt>
    <dgm:pt modelId="{38252937-9E64-4390-992A-1719E5617625}" type="sibTrans" cxnId="{BB2C2ED5-4A8B-477F-85CA-B99B8AB192C9}">
      <dgm:prSet/>
      <dgm:spPr/>
      <dgm:t>
        <a:bodyPr/>
        <a:lstStyle/>
        <a:p>
          <a:pPr>
            <a:lnSpc>
              <a:spcPct val="100000"/>
            </a:lnSpc>
          </a:pPr>
          <a:endParaRPr lang="en-AU" sz="1400">
            <a:latin typeface="__Roboto_5"/>
          </a:endParaRPr>
        </a:p>
      </dgm:t>
    </dgm:pt>
    <dgm:pt modelId="{A5FE20CE-FE78-4A84-B3DE-53919EAFBEE5}">
      <dgm:prSet custT="1"/>
      <dgm:spPr/>
      <dgm:t>
        <a:bodyPr/>
        <a:lstStyle/>
        <a:p>
          <a:pPr>
            <a:lnSpc>
              <a:spcPct val="100000"/>
            </a:lnSpc>
          </a:pPr>
          <a:r>
            <a:rPr lang="en-US" sz="1400" dirty="0">
              <a:latin typeface="__Roboto_5"/>
            </a:rPr>
            <a:t>Holds unlimited amount of data, subject only to the space of the host computer</a:t>
          </a:r>
        </a:p>
      </dgm:t>
    </dgm:pt>
    <dgm:pt modelId="{4C0CF288-A5D5-4D2A-B775-A8BD555ABC39}" type="parTrans" cxnId="{5595A4C4-4015-466A-91D2-6380B8B863C0}">
      <dgm:prSet/>
      <dgm:spPr/>
      <dgm:t>
        <a:bodyPr/>
        <a:lstStyle/>
        <a:p>
          <a:endParaRPr lang="en-AU" sz="1400">
            <a:latin typeface="__Roboto_5"/>
          </a:endParaRPr>
        </a:p>
      </dgm:t>
    </dgm:pt>
    <dgm:pt modelId="{6D08A45D-6624-4645-8804-58BE52554A32}" type="sibTrans" cxnId="{5595A4C4-4015-466A-91D2-6380B8B863C0}">
      <dgm:prSet/>
      <dgm:spPr/>
      <dgm:t>
        <a:bodyPr/>
        <a:lstStyle/>
        <a:p>
          <a:pPr>
            <a:lnSpc>
              <a:spcPct val="100000"/>
            </a:lnSpc>
          </a:pPr>
          <a:endParaRPr lang="en-AU" sz="1400">
            <a:latin typeface="__Roboto_5"/>
          </a:endParaRPr>
        </a:p>
      </dgm:t>
    </dgm:pt>
    <dgm:pt modelId="{90A70F5E-0B9F-4E36-8A83-2BC991EB564F}">
      <dgm:prSet custT="1"/>
      <dgm:spPr/>
      <dgm:t>
        <a:bodyPr/>
        <a:lstStyle/>
        <a:p>
          <a:pPr>
            <a:lnSpc>
              <a:spcPct val="100000"/>
            </a:lnSpc>
          </a:pPr>
          <a:r>
            <a:rPr lang="en-US" sz="1400" baseline="0" dirty="0">
              <a:latin typeface="__Roboto_5"/>
            </a:rPr>
            <a:t>Data updates are easily recoverable, in the event of a computer crash theft of device, accidental deletion of data. </a:t>
          </a:r>
          <a:endParaRPr lang="en-US" sz="1400" dirty="0">
            <a:latin typeface="__Roboto_5"/>
          </a:endParaRPr>
        </a:p>
      </dgm:t>
    </dgm:pt>
    <dgm:pt modelId="{83BA9A3F-30C7-4AC1-B00D-7AE42C087951}" type="parTrans" cxnId="{26FF5760-30C9-45C2-A709-D5CF692638A9}">
      <dgm:prSet/>
      <dgm:spPr/>
      <dgm:t>
        <a:bodyPr/>
        <a:lstStyle/>
        <a:p>
          <a:endParaRPr lang="en-AU" sz="1400">
            <a:latin typeface="__Roboto_5"/>
          </a:endParaRPr>
        </a:p>
      </dgm:t>
    </dgm:pt>
    <dgm:pt modelId="{98B41536-D857-4393-BD59-186F7F4627E5}" type="sibTrans" cxnId="{26FF5760-30C9-45C2-A709-D5CF692638A9}">
      <dgm:prSet/>
      <dgm:spPr/>
      <dgm:t>
        <a:bodyPr/>
        <a:lstStyle/>
        <a:p>
          <a:pPr>
            <a:lnSpc>
              <a:spcPct val="100000"/>
            </a:lnSpc>
          </a:pPr>
          <a:endParaRPr lang="en-AU" sz="1400">
            <a:latin typeface="__Roboto_5"/>
          </a:endParaRPr>
        </a:p>
      </dgm:t>
    </dgm:pt>
    <dgm:pt modelId="{E8420CFD-1577-4C6E-AF42-771EB0CCA1F3}">
      <dgm:prSet custT="1"/>
      <dgm:spPr/>
      <dgm:t>
        <a:bodyPr/>
        <a:lstStyle/>
        <a:p>
          <a:pPr>
            <a:lnSpc>
              <a:spcPct val="100000"/>
            </a:lnSpc>
          </a:pPr>
          <a:r>
            <a:rPr lang="en-US" sz="1400" dirty="0">
              <a:latin typeface="__Roboto_5"/>
            </a:rPr>
            <a:t>Excelitte version 2, available mid-2021, provides predictive analytics on data stored</a:t>
          </a:r>
        </a:p>
      </dgm:t>
    </dgm:pt>
    <dgm:pt modelId="{86D7FD96-E953-4CC0-957F-5A40E3F890B9}" type="parTrans" cxnId="{21CD854A-EA4B-49DC-9492-793F42A497F4}">
      <dgm:prSet/>
      <dgm:spPr/>
      <dgm:t>
        <a:bodyPr/>
        <a:lstStyle/>
        <a:p>
          <a:endParaRPr lang="en-AU" sz="1400">
            <a:latin typeface="__Roboto_5"/>
          </a:endParaRPr>
        </a:p>
      </dgm:t>
    </dgm:pt>
    <dgm:pt modelId="{12AB80BB-4A58-44AC-9FC9-AB749DDE2884}" type="sibTrans" cxnId="{21CD854A-EA4B-49DC-9492-793F42A497F4}">
      <dgm:prSet/>
      <dgm:spPr/>
      <dgm:t>
        <a:bodyPr/>
        <a:lstStyle/>
        <a:p>
          <a:endParaRPr lang="en-AU" sz="1400">
            <a:latin typeface="__Roboto_5"/>
          </a:endParaRPr>
        </a:p>
      </dgm:t>
    </dgm:pt>
    <dgm:pt modelId="{823C099C-F795-4189-B112-F3FFD21F5A4B}" type="pres">
      <dgm:prSet presAssocID="{8EA24136-7CC7-4C1A-87E4-93C8AA64716D}" presName="root" presStyleCnt="0">
        <dgm:presLayoutVars>
          <dgm:dir/>
          <dgm:resizeHandles val="exact"/>
        </dgm:presLayoutVars>
      </dgm:prSet>
      <dgm:spPr/>
    </dgm:pt>
    <dgm:pt modelId="{30E61B6E-3DF2-47BC-AC16-8C3C0C277DCB}" type="pres">
      <dgm:prSet presAssocID="{8EA24136-7CC7-4C1A-87E4-93C8AA64716D}" presName="container" presStyleCnt="0">
        <dgm:presLayoutVars>
          <dgm:dir/>
          <dgm:resizeHandles val="exact"/>
        </dgm:presLayoutVars>
      </dgm:prSet>
      <dgm:spPr/>
    </dgm:pt>
    <dgm:pt modelId="{94E9FA5F-0B3F-4094-808D-DC4300C7CEF0}" type="pres">
      <dgm:prSet presAssocID="{C8C69CA9-733D-4428-8D8C-58E7EAC55B22}" presName="compNode" presStyleCnt="0"/>
      <dgm:spPr/>
    </dgm:pt>
    <dgm:pt modelId="{38A5FC1F-053A-4CAA-AA8E-8B83BAE34D65}" type="pres">
      <dgm:prSet presAssocID="{C8C69CA9-733D-4428-8D8C-58E7EAC55B22}" presName="iconBgRect" presStyleLbl="bgShp" presStyleIdx="0" presStyleCnt="9"/>
      <dgm:spPr>
        <a:solidFill>
          <a:schemeClr val="accent1">
            <a:lumMod val="20000"/>
            <a:lumOff val="80000"/>
          </a:schemeClr>
        </a:solidFill>
      </dgm:spPr>
    </dgm:pt>
    <dgm:pt modelId="{31D89EB5-114A-4F82-BC80-61B3EF849B26}" type="pres">
      <dgm:prSet presAssocID="{C8C69CA9-733D-4428-8D8C-58E7EAC55B22}"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rver"/>
        </a:ext>
      </dgm:extLst>
    </dgm:pt>
    <dgm:pt modelId="{5B6AF909-6C0A-4589-81E3-F60E0D727BFA}" type="pres">
      <dgm:prSet presAssocID="{C8C69CA9-733D-4428-8D8C-58E7EAC55B22}" presName="spaceRect" presStyleCnt="0"/>
      <dgm:spPr/>
    </dgm:pt>
    <dgm:pt modelId="{A8406711-F846-4C3F-83FE-6F5BDFAF0860}" type="pres">
      <dgm:prSet presAssocID="{C8C69CA9-733D-4428-8D8C-58E7EAC55B22}" presName="textRect" presStyleLbl="revTx" presStyleIdx="0" presStyleCnt="9" custLinFactNeighborX="-612" custLinFactNeighborY="-828">
        <dgm:presLayoutVars>
          <dgm:chMax val="1"/>
          <dgm:chPref val="1"/>
        </dgm:presLayoutVars>
      </dgm:prSet>
      <dgm:spPr/>
    </dgm:pt>
    <dgm:pt modelId="{CAD36D36-F64A-4A98-A963-3BB394CA3995}" type="pres">
      <dgm:prSet presAssocID="{3E0AC07B-09EE-434D-8E78-7188BACB95DD}" presName="sibTrans" presStyleLbl="sibTrans2D1" presStyleIdx="0" presStyleCnt="0"/>
      <dgm:spPr/>
    </dgm:pt>
    <dgm:pt modelId="{53B5EB4C-38BB-498E-B704-ABDE04CBDC1C}" type="pres">
      <dgm:prSet presAssocID="{36ADC350-1C0D-4672-9E7F-024C92109170}" presName="compNode" presStyleCnt="0"/>
      <dgm:spPr/>
    </dgm:pt>
    <dgm:pt modelId="{515FFF21-F67C-4A19-899B-7BE5F0CC178E}" type="pres">
      <dgm:prSet presAssocID="{36ADC350-1C0D-4672-9E7F-024C92109170}" presName="iconBgRect" presStyleLbl="bgShp" presStyleIdx="1" presStyleCnt="9"/>
      <dgm:spPr>
        <a:solidFill>
          <a:srgbClr val="6FAFF5"/>
        </a:solidFill>
      </dgm:spPr>
    </dgm:pt>
    <dgm:pt modelId="{9AE5AA2D-B75A-49A6-9F3C-156E9859C339}" type="pres">
      <dgm:prSet presAssocID="{36ADC350-1C0D-4672-9E7F-024C92109170}"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C6A461E4-FD08-44B2-860F-F830199DBD1A}" type="pres">
      <dgm:prSet presAssocID="{36ADC350-1C0D-4672-9E7F-024C92109170}" presName="spaceRect" presStyleCnt="0"/>
      <dgm:spPr/>
    </dgm:pt>
    <dgm:pt modelId="{5C16AE55-20E6-433E-A307-C9CEEC825F6D}" type="pres">
      <dgm:prSet presAssocID="{36ADC350-1C0D-4672-9E7F-024C92109170}" presName="textRect" presStyleLbl="revTx" presStyleIdx="1" presStyleCnt="9">
        <dgm:presLayoutVars>
          <dgm:chMax val="1"/>
          <dgm:chPref val="1"/>
        </dgm:presLayoutVars>
      </dgm:prSet>
      <dgm:spPr/>
    </dgm:pt>
    <dgm:pt modelId="{8F9A1BC3-E589-4E28-AAAE-F8B782389E16}" type="pres">
      <dgm:prSet presAssocID="{A256C58A-10CE-4142-9675-DA06CA78AC08}" presName="sibTrans" presStyleLbl="sibTrans2D1" presStyleIdx="0" presStyleCnt="0"/>
      <dgm:spPr/>
    </dgm:pt>
    <dgm:pt modelId="{8B3C44BA-AB8A-4FF3-B195-AF5E097E60E4}" type="pres">
      <dgm:prSet presAssocID="{A24D8C9A-FF5E-44BA-9766-56242AE95E14}" presName="compNode" presStyleCnt="0"/>
      <dgm:spPr/>
    </dgm:pt>
    <dgm:pt modelId="{D948D597-BA35-4EEF-B8A3-941E557C33E5}" type="pres">
      <dgm:prSet presAssocID="{A24D8C9A-FF5E-44BA-9766-56242AE95E14}" presName="iconBgRect" presStyleLbl="bgShp" presStyleIdx="2" presStyleCnt="9"/>
      <dgm:spPr>
        <a:solidFill>
          <a:srgbClr val="00B0F0"/>
        </a:solidFill>
      </dgm:spPr>
    </dgm:pt>
    <dgm:pt modelId="{FEEB04CD-49D5-449A-99B3-07E2F673EEDE}" type="pres">
      <dgm:prSet presAssocID="{A24D8C9A-FF5E-44BA-9766-56242AE95E14}"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354EB4CE-9535-405F-A78D-BBD33B7D280E}" type="pres">
      <dgm:prSet presAssocID="{A24D8C9A-FF5E-44BA-9766-56242AE95E14}" presName="spaceRect" presStyleCnt="0"/>
      <dgm:spPr/>
    </dgm:pt>
    <dgm:pt modelId="{7F1F19C3-94F4-4462-B733-496521197699}" type="pres">
      <dgm:prSet presAssocID="{A24D8C9A-FF5E-44BA-9766-56242AE95E14}" presName="textRect" presStyleLbl="revTx" presStyleIdx="2" presStyleCnt="9">
        <dgm:presLayoutVars>
          <dgm:chMax val="1"/>
          <dgm:chPref val="1"/>
        </dgm:presLayoutVars>
      </dgm:prSet>
      <dgm:spPr/>
    </dgm:pt>
    <dgm:pt modelId="{339F1850-5C46-436B-A8AE-C9BE26C72851}" type="pres">
      <dgm:prSet presAssocID="{C89326C2-6A41-44CB-97C2-16F7D35CBFE9}" presName="sibTrans" presStyleLbl="sibTrans2D1" presStyleIdx="0" presStyleCnt="0"/>
      <dgm:spPr/>
    </dgm:pt>
    <dgm:pt modelId="{92125FB5-C933-4F74-846A-8B0DB9E2A6EA}" type="pres">
      <dgm:prSet presAssocID="{DFC0B144-8F37-4339-A6FF-37A1E6242FE6}" presName="compNode" presStyleCnt="0"/>
      <dgm:spPr/>
    </dgm:pt>
    <dgm:pt modelId="{76FA8BA1-F20D-4B22-9CB9-861F98CA2032}" type="pres">
      <dgm:prSet presAssocID="{DFC0B144-8F37-4339-A6FF-37A1E6242FE6}" presName="iconBgRect" presStyleLbl="bgShp" presStyleIdx="3" presStyleCnt="9"/>
      <dgm:spPr>
        <a:solidFill>
          <a:srgbClr val="373ED3"/>
        </a:solidFill>
      </dgm:spPr>
    </dgm:pt>
    <dgm:pt modelId="{CD76BCF9-8C78-45B0-86D2-4294306A99A2}" type="pres">
      <dgm:prSet presAssocID="{DFC0B144-8F37-4339-A6FF-37A1E6242FE6}"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le"/>
        </a:ext>
      </dgm:extLst>
    </dgm:pt>
    <dgm:pt modelId="{5F463FDE-4802-4324-A927-642F16397500}" type="pres">
      <dgm:prSet presAssocID="{DFC0B144-8F37-4339-A6FF-37A1E6242FE6}" presName="spaceRect" presStyleCnt="0"/>
      <dgm:spPr/>
    </dgm:pt>
    <dgm:pt modelId="{BBDAF319-C264-49BC-90C2-44C37FF2238B}" type="pres">
      <dgm:prSet presAssocID="{DFC0B144-8F37-4339-A6FF-37A1E6242FE6}" presName="textRect" presStyleLbl="revTx" presStyleIdx="3" presStyleCnt="9">
        <dgm:presLayoutVars>
          <dgm:chMax val="1"/>
          <dgm:chPref val="1"/>
        </dgm:presLayoutVars>
      </dgm:prSet>
      <dgm:spPr/>
    </dgm:pt>
    <dgm:pt modelId="{6102282F-B458-4047-AFF2-99949E97B9B3}" type="pres">
      <dgm:prSet presAssocID="{469A15F5-B819-4EB7-878B-412C6667AE35}" presName="sibTrans" presStyleLbl="sibTrans2D1" presStyleIdx="0" presStyleCnt="0"/>
      <dgm:spPr/>
    </dgm:pt>
    <dgm:pt modelId="{74E665B3-DA80-4A9A-BAB7-B04375351883}" type="pres">
      <dgm:prSet presAssocID="{FAB752BF-1C1C-47CD-94E3-422F363057BC}" presName="compNode" presStyleCnt="0"/>
      <dgm:spPr/>
    </dgm:pt>
    <dgm:pt modelId="{7A92883E-4700-457C-A2B9-C60080D3BD3F}" type="pres">
      <dgm:prSet presAssocID="{FAB752BF-1C1C-47CD-94E3-422F363057BC}" presName="iconBgRect" presStyleLbl="bgShp" presStyleIdx="4" presStyleCnt="9"/>
      <dgm:spPr>
        <a:solidFill>
          <a:schemeClr val="accent5">
            <a:lumMod val="60000"/>
            <a:lumOff val="40000"/>
          </a:schemeClr>
        </a:solidFill>
      </dgm:spPr>
    </dgm:pt>
    <dgm:pt modelId="{8841FCEE-843D-46DE-84EF-B5A6F814D624}" type="pres">
      <dgm:prSet presAssocID="{FAB752BF-1C1C-47CD-94E3-422F363057BC}"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nvelope with solid fill"/>
        </a:ext>
      </dgm:extLst>
    </dgm:pt>
    <dgm:pt modelId="{3EC5DC58-956B-458E-AC66-67E71CFAE886}" type="pres">
      <dgm:prSet presAssocID="{FAB752BF-1C1C-47CD-94E3-422F363057BC}" presName="spaceRect" presStyleCnt="0"/>
      <dgm:spPr/>
    </dgm:pt>
    <dgm:pt modelId="{DB8E7405-185D-4E60-AD69-C7DCE8684594}" type="pres">
      <dgm:prSet presAssocID="{FAB752BF-1C1C-47CD-94E3-422F363057BC}" presName="textRect" presStyleLbl="revTx" presStyleIdx="4" presStyleCnt="9">
        <dgm:presLayoutVars>
          <dgm:chMax val="1"/>
          <dgm:chPref val="1"/>
        </dgm:presLayoutVars>
      </dgm:prSet>
      <dgm:spPr/>
    </dgm:pt>
    <dgm:pt modelId="{36F7179E-804C-4C29-8AA2-4DA82CF3D1DF}" type="pres">
      <dgm:prSet presAssocID="{94B78884-8899-48D7-9718-4E4D68303F2C}" presName="sibTrans" presStyleLbl="sibTrans2D1" presStyleIdx="0" presStyleCnt="0"/>
      <dgm:spPr/>
    </dgm:pt>
    <dgm:pt modelId="{CA090830-75AC-425E-A803-5B7B0A20B8FC}" type="pres">
      <dgm:prSet presAssocID="{484EBC48-2BA7-41ED-9A00-322B1ABA01A3}" presName="compNode" presStyleCnt="0"/>
      <dgm:spPr/>
    </dgm:pt>
    <dgm:pt modelId="{D06A91C0-9F80-4FCD-8B03-D77696A69B54}" type="pres">
      <dgm:prSet presAssocID="{484EBC48-2BA7-41ED-9A00-322B1ABA01A3}" presName="iconBgRect" presStyleLbl="bgShp" presStyleIdx="5" presStyleCnt="9"/>
      <dgm:spPr>
        <a:solidFill>
          <a:srgbClr val="3DD5D9"/>
        </a:solidFill>
      </dgm:spPr>
    </dgm:pt>
    <dgm:pt modelId="{1AFA7DB3-B251-4F2D-8F9E-4192CAF654B0}" type="pres">
      <dgm:prSet presAssocID="{484EBC48-2BA7-41ED-9A00-322B1ABA01A3}"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peat with solid fill"/>
        </a:ext>
      </dgm:extLst>
    </dgm:pt>
    <dgm:pt modelId="{FB9079BA-DC1F-4511-A896-1E81CBA9A35E}" type="pres">
      <dgm:prSet presAssocID="{484EBC48-2BA7-41ED-9A00-322B1ABA01A3}" presName="spaceRect" presStyleCnt="0"/>
      <dgm:spPr/>
    </dgm:pt>
    <dgm:pt modelId="{C46D7358-F791-47C4-B080-8137F64885B7}" type="pres">
      <dgm:prSet presAssocID="{484EBC48-2BA7-41ED-9A00-322B1ABA01A3}" presName="textRect" presStyleLbl="revTx" presStyleIdx="5" presStyleCnt="9">
        <dgm:presLayoutVars>
          <dgm:chMax val="1"/>
          <dgm:chPref val="1"/>
        </dgm:presLayoutVars>
      </dgm:prSet>
      <dgm:spPr/>
    </dgm:pt>
    <dgm:pt modelId="{E41D299E-374C-4E5E-8493-66A215D0EB28}" type="pres">
      <dgm:prSet presAssocID="{38252937-9E64-4390-992A-1719E5617625}" presName="sibTrans" presStyleLbl="sibTrans2D1" presStyleIdx="0" presStyleCnt="0"/>
      <dgm:spPr/>
    </dgm:pt>
    <dgm:pt modelId="{3296C990-4935-454D-A701-025FC00A79AF}" type="pres">
      <dgm:prSet presAssocID="{A5FE20CE-FE78-4A84-B3DE-53919EAFBEE5}" presName="compNode" presStyleCnt="0"/>
      <dgm:spPr/>
    </dgm:pt>
    <dgm:pt modelId="{D296BDEF-E533-4235-887D-A89207831CF1}" type="pres">
      <dgm:prSet presAssocID="{A5FE20CE-FE78-4A84-B3DE-53919EAFBEE5}" presName="iconBgRect" presStyleLbl="bgShp" presStyleIdx="6" presStyleCnt="9"/>
      <dgm:spPr>
        <a:solidFill>
          <a:srgbClr val="17577F"/>
        </a:solidFill>
      </dgm:spPr>
    </dgm:pt>
    <dgm:pt modelId="{19F0E1A4-3B55-4AEF-ADA4-FB1912E3BBD1}" type="pres">
      <dgm:prSet presAssocID="{A5FE20CE-FE78-4A84-B3DE-53919EAFBEE5}"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Internet with solid fill"/>
        </a:ext>
      </dgm:extLst>
    </dgm:pt>
    <dgm:pt modelId="{127EE355-20CD-40FF-B906-4FC099065153}" type="pres">
      <dgm:prSet presAssocID="{A5FE20CE-FE78-4A84-B3DE-53919EAFBEE5}" presName="spaceRect" presStyleCnt="0"/>
      <dgm:spPr/>
    </dgm:pt>
    <dgm:pt modelId="{98DAB998-2397-41B7-A276-CCC14A46E788}" type="pres">
      <dgm:prSet presAssocID="{A5FE20CE-FE78-4A84-B3DE-53919EAFBEE5}" presName="textRect" presStyleLbl="revTx" presStyleIdx="6" presStyleCnt="9">
        <dgm:presLayoutVars>
          <dgm:chMax val="1"/>
          <dgm:chPref val="1"/>
        </dgm:presLayoutVars>
      </dgm:prSet>
      <dgm:spPr/>
    </dgm:pt>
    <dgm:pt modelId="{AFF6A350-7954-4E56-BF85-2FD3CAA7B7AA}" type="pres">
      <dgm:prSet presAssocID="{6D08A45D-6624-4645-8804-58BE52554A32}" presName="sibTrans" presStyleLbl="sibTrans2D1" presStyleIdx="0" presStyleCnt="0"/>
      <dgm:spPr/>
    </dgm:pt>
    <dgm:pt modelId="{FF48B8EB-F412-49C8-943D-F2ECA7447220}" type="pres">
      <dgm:prSet presAssocID="{90A70F5E-0B9F-4E36-8A83-2BC991EB564F}" presName="compNode" presStyleCnt="0"/>
      <dgm:spPr/>
    </dgm:pt>
    <dgm:pt modelId="{0869F05A-8E70-4F17-9C07-5025A105DBE6}" type="pres">
      <dgm:prSet presAssocID="{90A70F5E-0B9F-4E36-8A83-2BC991EB564F}" presName="iconBgRect" presStyleLbl="bgShp" presStyleIdx="7" presStyleCnt="9"/>
      <dgm:spPr>
        <a:solidFill>
          <a:srgbClr val="054BB3"/>
        </a:solidFill>
      </dgm:spPr>
    </dgm:pt>
    <dgm:pt modelId="{A55CAFD0-74A6-4907-853A-E3591A90D98C}" type="pres">
      <dgm:prSet presAssocID="{90A70F5E-0B9F-4E36-8A83-2BC991EB564F}"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Back with solid fill"/>
        </a:ext>
      </dgm:extLst>
    </dgm:pt>
    <dgm:pt modelId="{015D8E03-EC9A-4157-A3B6-90E0FA60BF8F}" type="pres">
      <dgm:prSet presAssocID="{90A70F5E-0B9F-4E36-8A83-2BC991EB564F}" presName="spaceRect" presStyleCnt="0"/>
      <dgm:spPr/>
    </dgm:pt>
    <dgm:pt modelId="{7AAC0193-645C-49FF-B6D2-42DEE64ECB0F}" type="pres">
      <dgm:prSet presAssocID="{90A70F5E-0B9F-4E36-8A83-2BC991EB564F}" presName="textRect" presStyleLbl="revTx" presStyleIdx="7" presStyleCnt="9" custLinFactNeighborX="-3088" custLinFactNeighborY="-4611">
        <dgm:presLayoutVars>
          <dgm:chMax val="1"/>
          <dgm:chPref val="1"/>
        </dgm:presLayoutVars>
      </dgm:prSet>
      <dgm:spPr/>
    </dgm:pt>
    <dgm:pt modelId="{D3EDE382-65F8-4E84-81B1-70AE70287BCD}" type="pres">
      <dgm:prSet presAssocID="{98B41536-D857-4393-BD59-186F7F4627E5}" presName="sibTrans" presStyleLbl="sibTrans2D1" presStyleIdx="0" presStyleCnt="0"/>
      <dgm:spPr/>
    </dgm:pt>
    <dgm:pt modelId="{B1A56E7F-16F0-4CD5-B28B-44954AC94599}" type="pres">
      <dgm:prSet presAssocID="{E8420CFD-1577-4C6E-AF42-771EB0CCA1F3}" presName="compNode" presStyleCnt="0"/>
      <dgm:spPr/>
    </dgm:pt>
    <dgm:pt modelId="{036E79CF-31F8-486A-9310-96B0DE67A2A2}" type="pres">
      <dgm:prSet presAssocID="{E8420CFD-1577-4C6E-AF42-771EB0CCA1F3}" presName="iconBgRect" presStyleLbl="bgShp" presStyleIdx="8" presStyleCnt="9"/>
      <dgm:spPr>
        <a:solidFill>
          <a:srgbClr val="002060"/>
        </a:solidFill>
      </dgm:spPr>
    </dgm:pt>
    <dgm:pt modelId="{80DF122A-B903-4066-BD9E-B9311678EF4F}" type="pres">
      <dgm:prSet presAssocID="{E8420CFD-1577-4C6E-AF42-771EB0CCA1F3}"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Future with solid fill"/>
        </a:ext>
      </dgm:extLst>
    </dgm:pt>
    <dgm:pt modelId="{7C37D894-5156-4147-975B-DEF549172F05}" type="pres">
      <dgm:prSet presAssocID="{E8420CFD-1577-4C6E-AF42-771EB0CCA1F3}" presName="spaceRect" presStyleCnt="0"/>
      <dgm:spPr/>
    </dgm:pt>
    <dgm:pt modelId="{1DDF7D01-112D-432D-9844-C6725621EFCF}" type="pres">
      <dgm:prSet presAssocID="{E8420CFD-1577-4C6E-AF42-771EB0CCA1F3}" presName="textRect" presStyleLbl="revTx" presStyleIdx="8" presStyleCnt="9">
        <dgm:presLayoutVars>
          <dgm:chMax val="1"/>
          <dgm:chPref val="1"/>
        </dgm:presLayoutVars>
      </dgm:prSet>
      <dgm:spPr/>
    </dgm:pt>
  </dgm:ptLst>
  <dgm:cxnLst>
    <dgm:cxn modelId="{0AF86907-2831-4F23-B388-CF4AF3B2BC81}" type="presOf" srcId="{94B78884-8899-48D7-9718-4E4D68303F2C}" destId="{36F7179E-804C-4C29-8AA2-4DA82CF3D1DF}" srcOrd="0" destOrd="0" presId="urn:microsoft.com/office/officeart/2018/2/layout/IconCircleList"/>
    <dgm:cxn modelId="{7B33D31C-83CF-4A0F-96B5-1A343DE83373}" type="presOf" srcId="{36ADC350-1C0D-4672-9E7F-024C92109170}" destId="{5C16AE55-20E6-433E-A307-C9CEEC825F6D}" srcOrd="0" destOrd="0" presId="urn:microsoft.com/office/officeart/2018/2/layout/IconCircleList"/>
    <dgm:cxn modelId="{5E03A73E-17AA-4630-AA97-077B5A23DC20}" type="presOf" srcId="{484EBC48-2BA7-41ED-9A00-322B1ABA01A3}" destId="{C46D7358-F791-47C4-B080-8137F64885B7}" srcOrd="0" destOrd="0" presId="urn:microsoft.com/office/officeart/2018/2/layout/IconCircleList"/>
    <dgm:cxn modelId="{051C0D5D-6EAF-4DAF-8C38-7147F9276953}" type="presOf" srcId="{38252937-9E64-4390-992A-1719E5617625}" destId="{E41D299E-374C-4E5E-8493-66A215D0EB28}" srcOrd="0" destOrd="0" presId="urn:microsoft.com/office/officeart/2018/2/layout/IconCircleList"/>
    <dgm:cxn modelId="{26FF5760-30C9-45C2-A709-D5CF692638A9}" srcId="{8EA24136-7CC7-4C1A-87E4-93C8AA64716D}" destId="{90A70F5E-0B9F-4E36-8A83-2BC991EB564F}" srcOrd="7" destOrd="0" parTransId="{83BA9A3F-30C7-4AC1-B00D-7AE42C087951}" sibTransId="{98B41536-D857-4393-BD59-186F7F4627E5}"/>
    <dgm:cxn modelId="{D8DF6762-BD3A-4439-9507-CBD5356FA497}" type="presOf" srcId="{E8420CFD-1577-4C6E-AF42-771EB0CCA1F3}" destId="{1DDF7D01-112D-432D-9844-C6725621EFCF}" srcOrd="0" destOrd="0" presId="urn:microsoft.com/office/officeart/2018/2/layout/IconCircleList"/>
    <dgm:cxn modelId="{42637A62-B3C9-4511-81FD-D57A27FA07C5}" type="presOf" srcId="{98B41536-D857-4393-BD59-186F7F4627E5}" destId="{D3EDE382-65F8-4E84-81B1-70AE70287BCD}" srcOrd="0" destOrd="0" presId="urn:microsoft.com/office/officeart/2018/2/layout/IconCircleList"/>
    <dgm:cxn modelId="{AE009D46-D8A8-4F6D-AABC-FF5ACD6E14AF}" type="presOf" srcId="{469A15F5-B819-4EB7-878B-412C6667AE35}" destId="{6102282F-B458-4047-AFF2-99949E97B9B3}" srcOrd="0" destOrd="0" presId="urn:microsoft.com/office/officeart/2018/2/layout/IconCircleList"/>
    <dgm:cxn modelId="{21CD854A-EA4B-49DC-9492-793F42A497F4}" srcId="{8EA24136-7CC7-4C1A-87E4-93C8AA64716D}" destId="{E8420CFD-1577-4C6E-AF42-771EB0CCA1F3}" srcOrd="8" destOrd="0" parTransId="{86D7FD96-E953-4CC0-957F-5A40E3F890B9}" sibTransId="{12AB80BB-4A58-44AC-9FC9-AB749DDE2884}"/>
    <dgm:cxn modelId="{87E36570-A804-4DFD-A29F-61300021F68F}" type="presOf" srcId="{C89326C2-6A41-44CB-97C2-16F7D35CBFE9}" destId="{339F1850-5C46-436B-A8AE-C9BE26C72851}" srcOrd="0" destOrd="0" presId="urn:microsoft.com/office/officeart/2018/2/layout/IconCircleList"/>
    <dgm:cxn modelId="{F2B95670-C640-4E55-80E4-963B055F9217}" type="presOf" srcId="{A24D8C9A-FF5E-44BA-9766-56242AE95E14}" destId="{7F1F19C3-94F4-4462-B733-496521197699}" srcOrd="0" destOrd="0" presId="urn:microsoft.com/office/officeart/2018/2/layout/IconCircleList"/>
    <dgm:cxn modelId="{E9A3AA53-62F1-46F3-9A10-610D99A2E8A1}" type="presOf" srcId="{3E0AC07B-09EE-434D-8E78-7188BACB95DD}" destId="{CAD36D36-F64A-4A98-A963-3BB394CA3995}" srcOrd="0" destOrd="0" presId="urn:microsoft.com/office/officeart/2018/2/layout/IconCircleList"/>
    <dgm:cxn modelId="{31290874-84CD-4C2C-A631-8F6621FBC917}" type="presOf" srcId="{90A70F5E-0B9F-4E36-8A83-2BC991EB564F}" destId="{7AAC0193-645C-49FF-B6D2-42DEE64ECB0F}" srcOrd="0" destOrd="0" presId="urn:microsoft.com/office/officeart/2018/2/layout/IconCircleList"/>
    <dgm:cxn modelId="{29726E7A-6CB3-42EC-9509-CB1DFA7D8C83}" type="presOf" srcId="{FAB752BF-1C1C-47CD-94E3-422F363057BC}" destId="{DB8E7405-185D-4E60-AD69-C7DCE8684594}" srcOrd="0" destOrd="0" presId="urn:microsoft.com/office/officeart/2018/2/layout/IconCircleList"/>
    <dgm:cxn modelId="{7777179E-EE4C-4428-A75D-A52F30FEB7E8}" type="presOf" srcId="{8EA24136-7CC7-4C1A-87E4-93C8AA64716D}" destId="{823C099C-F795-4189-B112-F3FFD21F5A4B}" srcOrd="0" destOrd="0" presId="urn:microsoft.com/office/officeart/2018/2/layout/IconCircleList"/>
    <dgm:cxn modelId="{9649BDA0-F14D-4EAB-807C-68FEB23A17D7}" type="presOf" srcId="{6D08A45D-6624-4645-8804-58BE52554A32}" destId="{AFF6A350-7954-4E56-BF85-2FD3CAA7B7AA}" srcOrd="0" destOrd="0" presId="urn:microsoft.com/office/officeart/2018/2/layout/IconCircleList"/>
    <dgm:cxn modelId="{AA94B3AD-C9C6-4A6B-9001-C56A035B8790}" srcId="{8EA24136-7CC7-4C1A-87E4-93C8AA64716D}" destId="{DFC0B144-8F37-4339-A6FF-37A1E6242FE6}" srcOrd="3" destOrd="0" parTransId="{7B40E3E2-6DB4-45C7-B2AB-94F016AD4E2D}" sibTransId="{469A15F5-B819-4EB7-878B-412C6667AE35}"/>
    <dgm:cxn modelId="{5595A4C4-4015-466A-91D2-6380B8B863C0}" srcId="{8EA24136-7CC7-4C1A-87E4-93C8AA64716D}" destId="{A5FE20CE-FE78-4A84-B3DE-53919EAFBEE5}" srcOrd="6" destOrd="0" parTransId="{4C0CF288-A5D5-4D2A-B775-A8BD555ABC39}" sibTransId="{6D08A45D-6624-4645-8804-58BE52554A32}"/>
    <dgm:cxn modelId="{F00D3AC6-0D74-4D47-93FF-7CDF22B5695E}" type="presOf" srcId="{A5FE20CE-FE78-4A84-B3DE-53919EAFBEE5}" destId="{98DAB998-2397-41B7-A276-CCC14A46E788}" srcOrd="0" destOrd="0" presId="urn:microsoft.com/office/officeart/2018/2/layout/IconCircleList"/>
    <dgm:cxn modelId="{026E94C9-CD07-4842-A4AC-572AF4AD3185}" srcId="{8EA24136-7CC7-4C1A-87E4-93C8AA64716D}" destId="{FAB752BF-1C1C-47CD-94E3-422F363057BC}" srcOrd="4" destOrd="0" parTransId="{299BB67A-17B9-4DBC-AAF8-22C5A39ADDE4}" sibTransId="{94B78884-8899-48D7-9718-4E4D68303F2C}"/>
    <dgm:cxn modelId="{BB2C2ED5-4A8B-477F-85CA-B99B8AB192C9}" srcId="{8EA24136-7CC7-4C1A-87E4-93C8AA64716D}" destId="{484EBC48-2BA7-41ED-9A00-322B1ABA01A3}" srcOrd="5" destOrd="0" parTransId="{DCDF325C-8824-4019-92FD-D3A7109887B4}" sibTransId="{38252937-9E64-4390-992A-1719E5617625}"/>
    <dgm:cxn modelId="{27C872DD-20D0-42C4-858A-8B544B7094DD}" srcId="{8EA24136-7CC7-4C1A-87E4-93C8AA64716D}" destId="{C8C69CA9-733D-4428-8D8C-58E7EAC55B22}" srcOrd="0" destOrd="0" parTransId="{24051DA9-2409-45B5-9E80-244F2E5D4145}" sibTransId="{3E0AC07B-09EE-434D-8E78-7188BACB95DD}"/>
    <dgm:cxn modelId="{F58C73DD-C12E-4BA4-A987-B68984F14FE9}" srcId="{8EA24136-7CC7-4C1A-87E4-93C8AA64716D}" destId="{36ADC350-1C0D-4672-9E7F-024C92109170}" srcOrd="1" destOrd="0" parTransId="{A7635BD5-DFD5-4605-BD33-D7B5EE2C6997}" sibTransId="{A256C58A-10CE-4142-9675-DA06CA78AC08}"/>
    <dgm:cxn modelId="{5907C6E0-8787-45AB-AA95-D9419F75AEAF}" type="presOf" srcId="{A256C58A-10CE-4142-9675-DA06CA78AC08}" destId="{8F9A1BC3-E589-4E28-AAAE-F8B782389E16}" srcOrd="0" destOrd="0" presId="urn:microsoft.com/office/officeart/2018/2/layout/IconCircleList"/>
    <dgm:cxn modelId="{61B1A0E3-C921-49F1-9C64-5665E95068B4}" type="presOf" srcId="{DFC0B144-8F37-4339-A6FF-37A1E6242FE6}" destId="{BBDAF319-C264-49BC-90C2-44C37FF2238B}" srcOrd="0" destOrd="0" presId="urn:microsoft.com/office/officeart/2018/2/layout/IconCircleList"/>
    <dgm:cxn modelId="{05C8B1EB-5C6B-4F8A-B8E3-A3B389E1EF13}" srcId="{8EA24136-7CC7-4C1A-87E4-93C8AA64716D}" destId="{A24D8C9A-FF5E-44BA-9766-56242AE95E14}" srcOrd="2" destOrd="0" parTransId="{7E1179A0-F1A3-49BA-BD5F-E69DBD552F1F}" sibTransId="{C89326C2-6A41-44CB-97C2-16F7D35CBFE9}"/>
    <dgm:cxn modelId="{D44A36F3-B1D2-4A88-86BD-E5C69EF4A853}" type="presOf" srcId="{C8C69CA9-733D-4428-8D8C-58E7EAC55B22}" destId="{A8406711-F846-4C3F-83FE-6F5BDFAF0860}" srcOrd="0" destOrd="0" presId="urn:microsoft.com/office/officeart/2018/2/layout/IconCircleList"/>
    <dgm:cxn modelId="{93242110-E0C9-467A-9B97-3A8A3FFB4502}" type="presParOf" srcId="{823C099C-F795-4189-B112-F3FFD21F5A4B}" destId="{30E61B6E-3DF2-47BC-AC16-8C3C0C277DCB}" srcOrd="0" destOrd="0" presId="urn:microsoft.com/office/officeart/2018/2/layout/IconCircleList"/>
    <dgm:cxn modelId="{31E39181-E0C5-4C11-B19B-218015B5844C}" type="presParOf" srcId="{30E61B6E-3DF2-47BC-AC16-8C3C0C277DCB}" destId="{94E9FA5F-0B3F-4094-808D-DC4300C7CEF0}" srcOrd="0" destOrd="0" presId="urn:microsoft.com/office/officeart/2018/2/layout/IconCircleList"/>
    <dgm:cxn modelId="{019807AC-AD28-4D86-9C1F-0D824E623A1A}" type="presParOf" srcId="{94E9FA5F-0B3F-4094-808D-DC4300C7CEF0}" destId="{38A5FC1F-053A-4CAA-AA8E-8B83BAE34D65}" srcOrd="0" destOrd="0" presId="urn:microsoft.com/office/officeart/2018/2/layout/IconCircleList"/>
    <dgm:cxn modelId="{7F6BD969-2C65-4043-87CF-28FD1979DB06}" type="presParOf" srcId="{94E9FA5F-0B3F-4094-808D-DC4300C7CEF0}" destId="{31D89EB5-114A-4F82-BC80-61B3EF849B26}" srcOrd="1" destOrd="0" presId="urn:microsoft.com/office/officeart/2018/2/layout/IconCircleList"/>
    <dgm:cxn modelId="{90C04FC8-C880-43CE-AD2B-E39E3AD544CD}" type="presParOf" srcId="{94E9FA5F-0B3F-4094-808D-DC4300C7CEF0}" destId="{5B6AF909-6C0A-4589-81E3-F60E0D727BFA}" srcOrd="2" destOrd="0" presId="urn:microsoft.com/office/officeart/2018/2/layout/IconCircleList"/>
    <dgm:cxn modelId="{96D3E19D-C602-4C0D-AD23-02D5C3E98CF6}" type="presParOf" srcId="{94E9FA5F-0B3F-4094-808D-DC4300C7CEF0}" destId="{A8406711-F846-4C3F-83FE-6F5BDFAF0860}" srcOrd="3" destOrd="0" presId="urn:microsoft.com/office/officeart/2018/2/layout/IconCircleList"/>
    <dgm:cxn modelId="{E5FD4D9B-1D9F-4E65-A042-A921625CEA90}" type="presParOf" srcId="{30E61B6E-3DF2-47BC-AC16-8C3C0C277DCB}" destId="{CAD36D36-F64A-4A98-A963-3BB394CA3995}" srcOrd="1" destOrd="0" presId="urn:microsoft.com/office/officeart/2018/2/layout/IconCircleList"/>
    <dgm:cxn modelId="{36B51642-A036-496B-831D-A6904B50E779}" type="presParOf" srcId="{30E61B6E-3DF2-47BC-AC16-8C3C0C277DCB}" destId="{53B5EB4C-38BB-498E-B704-ABDE04CBDC1C}" srcOrd="2" destOrd="0" presId="urn:microsoft.com/office/officeart/2018/2/layout/IconCircleList"/>
    <dgm:cxn modelId="{272A8861-68DD-491F-B802-607CB02EA82D}" type="presParOf" srcId="{53B5EB4C-38BB-498E-B704-ABDE04CBDC1C}" destId="{515FFF21-F67C-4A19-899B-7BE5F0CC178E}" srcOrd="0" destOrd="0" presId="urn:microsoft.com/office/officeart/2018/2/layout/IconCircleList"/>
    <dgm:cxn modelId="{F3DB5862-F7A5-461F-A46F-8C2872D3AD40}" type="presParOf" srcId="{53B5EB4C-38BB-498E-B704-ABDE04CBDC1C}" destId="{9AE5AA2D-B75A-49A6-9F3C-156E9859C339}" srcOrd="1" destOrd="0" presId="urn:microsoft.com/office/officeart/2018/2/layout/IconCircleList"/>
    <dgm:cxn modelId="{E85E9867-2639-473A-93D0-4D07726D6152}" type="presParOf" srcId="{53B5EB4C-38BB-498E-B704-ABDE04CBDC1C}" destId="{C6A461E4-FD08-44B2-860F-F830199DBD1A}" srcOrd="2" destOrd="0" presId="urn:microsoft.com/office/officeart/2018/2/layout/IconCircleList"/>
    <dgm:cxn modelId="{9D3E525D-5DAF-4BC4-B4C9-B44E0D1F364F}" type="presParOf" srcId="{53B5EB4C-38BB-498E-B704-ABDE04CBDC1C}" destId="{5C16AE55-20E6-433E-A307-C9CEEC825F6D}" srcOrd="3" destOrd="0" presId="urn:microsoft.com/office/officeart/2018/2/layout/IconCircleList"/>
    <dgm:cxn modelId="{6B282E30-2C82-49CB-AFB4-BC598C16B998}" type="presParOf" srcId="{30E61B6E-3DF2-47BC-AC16-8C3C0C277DCB}" destId="{8F9A1BC3-E589-4E28-AAAE-F8B782389E16}" srcOrd="3" destOrd="0" presId="urn:microsoft.com/office/officeart/2018/2/layout/IconCircleList"/>
    <dgm:cxn modelId="{8353FDAD-2C28-4712-A5D0-F45C230C7713}" type="presParOf" srcId="{30E61B6E-3DF2-47BC-AC16-8C3C0C277DCB}" destId="{8B3C44BA-AB8A-4FF3-B195-AF5E097E60E4}" srcOrd="4" destOrd="0" presId="urn:microsoft.com/office/officeart/2018/2/layout/IconCircleList"/>
    <dgm:cxn modelId="{34BD315E-1B5A-40C2-ADF6-09588CAB633C}" type="presParOf" srcId="{8B3C44BA-AB8A-4FF3-B195-AF5E097E60E4}" destId="{D948D597-BA35-4EEF-B8A3-941E557C33E5}" srcOrd="0" destOrd="0" presId="urn:microsoft.com/office/officeart/2018/2/layout/IconCircleList"/>
    <dgm:cxn modelId="{F98BF65E-A848-447B-91AE-F71819114BBF}" type="presParOf" srcId="{8B3C44BA-AB8A-4FF3-B195-AF5E097E60E4}" destId="{FEEB04CD-49D5-449A-99B3-07E2F673EEDE}" srcOrd="1" destOrd="0" presId="urn:microsoft.com/office/officeart/2018/2/layout/IconCircleList"/>
    <dgm:cxn modelId="{ACBEDA97-3E94-43D4-8129-752C355AC4A3}" type="presParOf" srcId="{8B3C44BA-AB8A-4FF3-B195-AF5E097E60E4}" destId="{354EB4CE-9535-405F-A78D-BBD33B7D280E}" srcOrd="2" destOrd="0" presId="urn:microsoft.com/office/officeart/2018/2/layout/IconCircleList"/>
    <dgm:cxn modelId="{E9030143-D21B-4191-8326-8A5742ACCD45}" type="presParOf" srcId="{8B3C44BA-AB8A-4FF3-B195-AF5E097E60E4}" destId="{7F1F19C3-94F4-4462-B733-496521197699}" srcOrd="3" destOrd="0" presId="urn:microsoft.com/office/officeart/2018/2/layout/IconCircleList"/>
    <dgm:cxn modelId="{8ECF8688-2684-4A37-B0BF-F4737894EFED}" type="presParOf" srcId="{30E61B6E-3DF2-47BC-AC16-8C3C0C277DCB}" destId="{339F1850-5C46-436B-A8AE-C9BE26C72851}" srcOrd="5" destOrd="0" presId="urn:microsoft.com/office/officeart/2018/2/layout/IconCircleList"/>
    <dgm:cxn modelId="{E3E2ED5C-8BED-496C-B4E7-93046216DD56}" type="presParOf" srcId="{30E61B6E-3DF2-47BC-AC16-8C3C0C277DCB}" destId="{92125FB5-C933-4F74-846A-8B0DB9E2A6EA}" srcOrd="6" destOrd="0" presId="urn:microsoft.com/office/officeart/2018/2/layout/IconCircleList"/>
    <dgm:cxn modelId="{3FA79061-DB50-41FF-83AD-85052C8DC126}" type="presParOf" srcId="{92125FB5-C933-4F74-846A-8B0DB9E2A6EA}" destId="{76FA8BA1-F20D-4B22-9CB9-861F98CA2032}" srcOrd="0" destOrd="0" presId="urn:microsoft.com/office/officeart/2018/2/layout/IconCircleList"/>
    <dgm:cxn modelId="{902CE5DF-F79B-498E-B42C-577C49063F2E}" type="presParOf" srcId="{92125FB5-C933-4F74-846A-8B0DB9E2A6EA}" destId="{CD76BCF9-8C78-45B0-86D2-4294306A99A2}" srcOrd="1" destOrd="0" presId="urn:microsoft.com/office/officeart/2018/2/layout/IconCircleList"/>
    <dgm:cxn modelId="{F3A6883D-DE9B-41FF-B959-CC25ED37F6E2}" type="presParOf" srcId="{92125FB5-C933-4F74-846A-8B0DB9E2A6EA}" destId="{5F463FDE-4802-4324-A927-642F16397500}" srcOrd="2" destOrd="0" presId="urn:microsoft.com/office/officeart/2018/2/layout/IconCircleList"/>
    <dgm:cxn modelId="{70BCDCBE-87F1-405A-BDD8-5CBC0F697032}" type="presParOf" srcId="{92125FB5-C933-4F74-846A-8B0DB9E2A6EA}" destId="{BBDAF319-C264-49BC-90C2-44C37FF2238B}" srcOrd="3" destOrd="0" presId="urn:microsoft.com/office/officeart/2018/2/layout/IconCircleList"/>
    <dgm:cxn modelId="{D4B9811B-F215-48A9-AF1D-F51316536136}" type="presParOf" srcId="{30E61B6E-3DF2-47BC-AC16-8C3C0C277DCB}" destId="{6102282F-B458-4047-AFF2-99949E97B9B3}" srcOrd="7" destOrd="0" presId="urn:microsoft.com/office/officeart/2018/2/layout/IconCircleList"/>
    <dgm:cxn modelId="{EB944512-2F4B-4E60-ABE6-EC0C4412166D}" type="presParOf" srcId="{30E61B6E-3DF2-47BC-AC16-8C3C0C277DCB}" destId="{74E665B3-DA80-4A9A-BAB7-B04375351883}" srcOrd="8" destOrd="0" presId="urn:microsoft.com/office/officeart/2018/2/layout/IconCircleList"/>
    <dgm:cxn modelId="{E3442532-F2CE-4A6B-914D-19A8D6C27E41}" type="presParOf" srcId="{74E665B3-DA80-4A9A-BAB7-B04375351883}" destId="{7A92883E-4700-457C-A2B9-C60080D3BD3F}" srcOrd="0" destOrd="0" presId="urn:microsoft.com/office/officeart/2018/2/layout/IconCircleList"/>
    <dgm:cxn modelId="{098E877B-6BDB-4DAD-B9B1-AA7B775A6D20}" type="presParOf" srcId="{74E665B3-DA80-4A9A-BAB7-B04375351883}" destId="{8841FCEE-843D-46DE-84EF-B5A6F814D624}" srcOrd="1" destOrd="0" presId="urn:microsoft.com/office/officeart/2018/2/layout/IconCircleList"/>
    <dgm:cxn modelId="{FF6E4C9C-A613-493E-AC1D-AA7537D85F93}" type="presParOf" srcId="{74E665B3-DA80-4A9A-BAB7-B04375351883}" destId="{3EC5DC58-956B-458E-AC66-67E71CFAE886}" srcOrd="2" destOrd="0" presId="urn:microsoft.com/office/officeart/2018/2/layout/IconCircleList"/>
    <dgm:cxn modelId="{C270C086-6063-48D0-9AA4-55B30788E555}" type="presParOf" srcId="{74E665B3-DA80-4A9A-BAB7-B04375351883}" destId="{DB8E7405-185D-4E60-AD69-C7DCE8684594}" srcOrd="3" destOrd="0" presId="urn:microsoft.com/office/officeart/2018/2/layout/IconCircleList"/>
    <dgm:cxn modelId="{3856D74A-EE13-4D9C-8B6B-587AF1CE3160}" type="presParOf" srcId="{30E61B6E-3DF2-47BC-AC16-8C3C0C277DCB}" destId="{36F7179E-804C-4C29-8AA2-4DA82CF3D1DF}" srcOrd="9" destOrd="0" presId="urn:microsoft.com/office/officeart/2018/2/layout/IconCircleList"/>
    <dgm:cxn modelId="{78BEBCFC-4970-41B8-BB9B-BDFED4CDD924}" type="presParOf" srcId="{30E61B6E-3DF2-47BC-AC16-8C3C0C277DCB}" destId="{CA090830-75AC-425E-A803-5B7B0A20B8FC}" srcOrd="10" destOrd="0" presId="urn:microsoft.com/office/officeart/2018/2/layout/IconCircleList"/>
    <dgm:cxn modelId="{BD98B79A-2F97-4713-965E-9C4AEAF0E348}" type="presParOf" srcId="{CA090830-75AC-425E-A803-5B7B0A20B8FC}" destId="{D06A91C0-9F80-4FCD-8B03-D77696A69B54}" srcOrd="0" destOrd="0" presId="urn:microsoft.com/office/officeart/2018/2/layout/IconCircleList"/>
    <dgm:cxn modelId="{AF6A5917-B8D4-4122-AA47-C70376AE1D5D}" type="presParOf" srcId="{CA090830-75AC-425E-A803-5B7B0A20B8FC}" destId="{1AFA7DB3-B251-4F2D-8F9E-4192CAF654B0}" srcOrd="1" destOrd="0" presId="urn:microsoft.com/office/officeart/2018/2/layout/IconCircleList"/>
    <dgm:cxn modelId="{99A2CB74-17E8-4F0C-97A5-61C9FE17395E}" type="presParOf" srcId="{CA090830-75AC-425E-A803-5B7B0A20B8FC}" destId="{FB9079BA-DC1F-4511-A896-1E81CBA9A35E}" srcOrd="2" destOrd="0" presId="urn:microsoft.com/office/officeart/2018/2/layout/IconCircleList"/>
    <dgm:cxn modelId="{C60D5228-523B-4DB9-9BEF-B612B76C33F1}" type="presParOf" srcId="{CA090830-75AC-425E-A803-5B7B0A20B8FC}" destId="{C46D7358-F791-47C4-B080-8137F64885B7}" srcOrd="3" destOrd="0" presId="urn:microsoft.com/office/officeart/2018/2/layout/IconCircleList"/>
    <dgm:cxn modelId="{EDF1C297-3A1C-432E-833D-F28276CBD503}" type="presParOf" srcId="{30E61B6E-3DF2-47BC-AC16-8C3C0C277DCB}" destId="{E41D299E-374C-4E5E-8493-66A215D0EB28}" srcOrd="11" destOrd="0" presId="urn:microsoft.com/office/officeart/2018/2/layout/IconCircleList"/>
    <dgm:cxn modelId="{B6ED42BD-EF77-4B9E-8049-18D22B18E6AD}" type="presParOf" srcId="{30E61B6E-3DF2-47BC-AC16-8C3C0C277DCB}" destId="{3296C990-4935-454D-A701-025FC00A79AF}" srcOrd="12" destOrd="0" presId="urn:microsoft.com/office/officeart/2018/2/layout/IconCircleList"/>
    <dgm:cxn modelId="{78C92FEE-1AF6-438F-91DD-C879E493CA6B}" type="presParOf" srcId="{3296C990-4935-454D-A701-025FC00A79AF}" destId="{D296BDEF-E533-4235-887D-A89207831CF1}" srcOrd="0" destOrd="0" presId="urn:microsoft.com/office/officeart/2018/2/layout/IconCircleList"/>
    <dgm:cxn modelId="{004C0878-E86B-44BD-8C25-001172C6774F}" type="presParOf" srcId="{3296C990-4935-454D-A701-025FC00A79AF}" destId="{19F0E1A4-3B55-4AEF-ADA4-FB1912E3BBD1}" srcOrd="1" destOrd="0" presId="urn:microsoft.com/office/officeart/2018/2/layout/IconCircleList"/>
    <dgm:cxn modelId="{5F906552-3AC3-4476-8010-D2F772E3D39C}" type="presParOf" srcId="{3296C990-4935-454D-A701-025FC00A79AF}" destId="{127EE355-20CD-40FF-B906-4FC099065153}" srcOrd="2" destOrd="0" presId="urn:microsoft.com/office/officeart/2018/2/layout/IconCircleList"/>
    <dgm:cxn modelId="{EE5ABBBC-E255-4811-AA7D-2298589CB592}" type="presParOf" srcId="{3296C990-4935-454D-A701-025FC00A79AF}" destId="{98DAB998-2397-41B7-A276-CCC14A46E788}" srcOrd="3" destOrd="0" presId="urn:microsoft.com/office/officeart/2018/2/layout/IconCircleList"/>
    <dgm:cxn modelId="{DB00081C-46FA-4D34-BADB-C9B5D6D9DB0D}" type="presParOf" srcId="{30E61B6E-3DF2-47BC-AC16-8C3C0C277DCB}" destId="{AFF6A350-7954-4E56-BF85-2FD3CAA7B7AA}" srcOrd="13" destOrd="0" presId="urn:microsoft.com/office/officeart/2018/2/layout/IconCircleList"/>
    <dgm:cxn modelId="{C3B4A313-B224-4B60-B5FD-65A19B405C61}" type="presParOf" srcId="{30E61B6E-3DF2-47BC-AC16-8C3C0C277DCB}" destId="{FF48B8EB-F412-49C8-943D-F2ECA7447220}" srcOrd="14" destOrd="0" presId="urn:microsoft.com/office/officeart/2018/2/layout/IconCircleList"/>
    <dgm:cxn modelId="{9E23D757-1B61-450B-808B-4432EB26AC5D}" type="presParOf" srcId="{FF48B8EB-F412-49C8-943D-F2ECA7447220}" destId="{0869F05A-8E70-4F17-9C07-5025A105DBE6}" srcOrd="0" destOrd="0" presId="urn:microsoft.com/office/officeart/2018/2/layout/IconCircleList"/>
    <dgm:cxn modelId="{897C4709-61AC-4DE4-A377-CCD8CDCF29A3}" type="presParOf" srcId="{FF48B8EB-F412-49C8-943D-F2ECA7447220}" destId="{A55CAFD0-74A6-4907-853A-E3591A90D98C}" srcOrd="1" destOrd="0" presId="urn:microsoft.com/office/officeart/2018/2/layout/IconCircleList"/>
    <dgm:cxn modelId="{B1DE6131-D98F-4D9A-9F5A-EA67B4AC36B2}" type="presParOf" srcId="{FF48B8EB-F412-49C8-943D-F2ECA7447220}" destId="{015D8E03-EC9A-4157-A3B6-90E0FA60BF8F}" srcOrd="2" destOrd="0" presId="urn:microsoft.com/office/officeart/2018/2/layout/IconCircleList"/>
    <dgm:cxn modelId="{043A13CD-1997-4CCA-BC48-59E3712D11DD}" type="presParOf" srcId="{FF48B8EB-F412-49C8-943D-F2ECA7447220}" destId="{7AAC0193-645C-49FF-B6D2-42DEE64ECB0F}" srcOrd="3" destOrd="0" presId="urn:microsoft.com/office/officeart/2018/2/layout/IconCircleList"/>
    <dgm:cxn modelId="{33F20806-C1D5-4B64-8E07-2C2D334EFE78}" type="presParOf" srcId="{30E61B6E-3DF2-47BC-AC16-8C3C0C277DCB}" destId="{D3EDE382-65F8-4E84-81B1-70AE70287BCD}" srcOrd="15" destOrd="0" presId="urn:microsoft.com/office/officeart/2018/2/layout/IconCircleList"/>
    <dgm:cxn modelId="{9B4596A4-8441-4CA6-9387-8D30D055F430}" type="presParOf" srcId="{30E61B6E-3DF2-47BC-AC16-8C3C0C277DCB}" destId="{B1A56E7F-16F0-4CD5-B28B-44954AC94599}" srcOrd="16" destOrd="0" presId="urn:microsoft.com/office/officeart/2018/2/layout/IconCircleList"/>
    <dgm:cxn modelId="{F09475A3-A817-429A-AA87-59FD8E6A17B4}" type="presParOf" srcId="{B1A56E7F-16F0-4CD5-B28B-44954AC94599}" destId="{036E79CF-31F8-486A-9310-96B0DE67A2A2}" srcOrd="0" destOrd="0" presId="urn:microsoft.com/office/officeart/2018/2/layout/IconCircleList"/>
    <dgm:cxn modelId="{6E54362B-E687-49C3-BE18-5C8743CAF3B1}" type="presParOf" srcId="{B1A56E7F-16F0-4CD5-B28B-44954AC94599}" destId="{80DF122A-B903-4066-BD9E-B9311678EF4F}" srcOrd="1" destOrd="0" presId="urn:microsoft.com/office/officeart/2018/2/layout/IconCircleList"/>
    <dgm:cxn modelId="{F500E2A5-28F0-47EC-B1A7-502E40495F58}" type="presParOf" srcId="{B1A56E7F-16F0-4CD5-B28B-44954AC94599}" destId="{7C37D894-5156-4147-975B-DEF549172F05}" srcOrd="2" destOrd="0" presId="urn:microsoft.com/office/officeart/2018/2/layout/IconCircleList"/>
    <dgm:cxn modelId="{9ABE6E7E-AE79-4547-A27D-668626DBC86A}" type="presParOf" srcId="{B1A56E7F-16F0-4CD5-B28B-44954AC94599}" destId="{1DDF7D01-112D-432D-9844-C6725621EFCF}"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6DB71-2072-44C6-8004-C5FCF28F757C}">
      <dsp:nvSpPr>
        <dsp:cNvPr id="0" name=""/>
        <dsp:cNvSpPr/>
      </dsp:nvSpPr>
      <dsp:spPr>
        <a:xfrm>
          <a:off x="1014457" y="587387"/>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1A4B8-0303-40B9-BA4B-FE0485E7729C}">
      <dsp:nvSpPr>
        <dsp:cNvPr id="0" name=""/>
        <dsp:cNvSpPr/>
      </dsp:nvSpPr>
      <dsp:spPr>
        <a:xfrm>
          <a:off x="235574" y="2253692"/>
          <a:ext cx="28323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dirty="0">
              <a:latin typeface="__Roboto_5"/>
            </a:rPr>
            <a:t>Converts thousands of records into a single document</a:t>
          </a:r>
          <a:endParaRPr lang="en-US" sz="2000" kern="1200" dirty="0">
            <a:latin typeface="__Roboto_5"/>
          </a:endParaRPr>
        </a:p>
      </dsp:txBody>
      <dsp:txXfrm>
        <a:off x="235574" y="2253692"/>
        <a:ext cx="2832300" cy="945000"/>
      </dsp:txXfrm>
    </dsp:sp>
    <dsp:sp modelId="{6CF9C76D-5DF4-430B-8AC4-8B7C4346136C}">
      <dsp:nvSpPr>
        <dsp:cNvPr id="0" name=""/>
        <dsp:cNvSpPr/>
      </dsp:nvSpPr>
      <dsp:spPr>
        <a:xfrm>
          <a:off x="4342409" y="587387"/>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D8813-6A44-422F-B4E4-22A93E67D775}">
      <dsp:nvSpPr>
        <dsp:cNvPr id="0" name=""/>
        <dsp:cNvSpPr/>
      </dsp:nvSpPr>
      <dsp:spPr>
        <a:xfrm>
          <a:off x="3563527" y="2253692"/>
          <a:ext cx="283230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a:latin typeface="__Roboto_5"/>
            </a:rPr>
            <a:t>Auto-converts data into a searchable, updateable, editable database </a:t>
          </a:r>
          <a:endParaRPr lang="en-US" sz="2000" kern="1200">
            <a:latin typeface="__Roboto_5"/>
          </a:endParaRPr>
        </a:p>
      </dsp:txBody>
      <dsp:txXfrm>
        <a:off x="3563527" y="2253692"/>
        <a:ext cx="2832300" cy="945000"/>
      </dsp:txXfrm>
    </dsp:sp>
    <dsp:sp modelId="{B0A859A3-0302-417E-8696-2A2F2C583B24}">
      <dsp:nvSpPr>
        <dsp:cNvPr id="0" name=""/>
        <dsp:cNvSpPr/>
      </dsp:nvSpPr>
      <dsp:spPr>
        <a:xfrm>
          <a:off x="7719885" y="587387"/>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075BA-D209-466E-874C-78EFC607F59C}">
      <dsp:nvSpPr>
        <dsp:cNvPr id="0" name=""/>
        <dsp:cNvSpPr/>
      </dsp:nvSpPr>
      <dsp:spPr>
        <a:xfrm>
          <a:off x="6891479" y="2253692"/>
          <a:ext cx="2931345"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AU" sz="2000" kern="1200" dirty="0">
              <a:latin typeface="__Roboto_5"/>
            </a:rPr>
            <a:t>Easier analysis of your data in the form of chart &amp; graphs</a:t>
          </a:r>
          <a:endParaRPr lang="en-US" sz="2000" kern="1200" dirty="0">
            <a:latin typeface="__Roboto_5"/>
          </a:endParaRPr>
        </a:p>
      </dsp:txBody>
      <dsp:txXfrm>
        <a:off x="6891479" y="2253692"/>
        <a:ext cx="2931345" cy="94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91C91-6CD8-4F47-A782-E62338490DB5}">
      <dsp:nvSpPr>
        <dsp:cNvPr id="0" name=""/>
        <dsp:cNvSpPr/>
      </dsp:nvSpPr>
      <dsp:spPr>
        <a:xfrm>
          <a:off x="-4861407" y="-745009"/>
          <a:ext cx="5790077" cy="5790077"/>
        </a:xfrm>
        <a:prstGeom prst="blockArc">
          <a:avLst>
            <a:gd name="adj1" fmla="val 18900000"/>
            <a:gd name="adj2" fmla="val 2700000"/>
            <a:gd name="adj3" fmla="val 373"/>
          </a:avLst>
        </a:pr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F40FC50-1C88-402C-8354-D86C0DCE2CBB}">
      <dsp:nvSpPr>
        <dsp:cNvPr id="0" name=""/>
        <dsp:cNvSpPr/>
      </dsp:nvSpPr>
      <dsp:spPr>
        <a:xfrm>
          <a:off x="486332" y="330588"/>
          <a:ext cx="5610862" cy="661520"/>
        </a:xfrm>
        <a:prstGeom prst="rect">
          <a:avLst/>
        </a:prstGeom>
        <a:solidFill>
          <a:schemeClr val="bg1"/>
        </a:solid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82" tIns="50800" rIns="50800" bIns="50800" numCol="1" spcCol="1270" anchor="ctr" anchorCtr="0">
          <a:noAutofit/>
        </a:bodyPr>
        <a:lstStyle/>
        <a:p>
          <a:pPr marL="0" lvl="0" indent="0" algn="l" defTabSz="889000">
            <a:lnSpc>
              <a:spcPct val="90000"/>
            </a:lnSpc>
            <a:spcBef>
              <a:spcPct val="0"/>
            </a:spcBef>
            <a:spcAft>
              <a:spcPct val="35000"/>
            </a:spcAft>
            <a:buNone/>
          </a:pPr>
          <a:r>
            <a:rPr lang="en-AU" sz="2000" kern="1200" dirty="0">
              <a:latin typeface="__Roboto_5"/>
            </a:rPr>
            <a:t>Teams can work together, remotely, online via a shared database.</a:t>
          </a:r>
          <a:endParaRPr lang="en-US" sz="2000" kern="1200" dirty="0">
            <a:latin typeface="__Roboto_5"/>
          </a:endParaRPr>
        </a:p>
      </dsp:txBody>
      <dsp:txXfrm>
        <a:off x="486332" y="330588"/>
        <a:ext cx="5610862" cy="661520"/>
      </dsp:txXfrm>
    </dsp:sp>
    <dsp:sp modelId="{30CF71A6-891A-4D6D-A6C4-0B4F32CDA635}">
      <dsp:nvSpPr>
        <dsp:cNvPr id="0" name=""/>
        <dsp:cNvSpPr/>
      </dsp:nvSpPr>
      <dsp:spPr>
        <a:xfrm>
          <a:off x="72881" y="247898"/>
          <a:ext cx="826901" cy="82690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D4203-6E3E-4668-80BF-407F32A65CBE}">
      <dsp:nvSpPr>
        <dsp:cNvPr id="0" name=""/>
        <dsp:cNvSpPr/>
      </dsp:nvSpPr>
      <dsp:spPr>
        <a:xfrm>
          <a:off x="865597" y="1323041"/>
          <a:ext cx="5231597" cy="661520"/>
        </a:xfrm>
        <a:prstGeom prst="rect">
          <a:avLst/>
        </a:prstGeom>
        <a:solidFill>
          <a:schemeClr val="bg1"/>
        </a:solid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82" tIns="50800" rIns="50800" bIns="50800" numCol="1" spcCol="1270" anchor="ctr" anchorCtr="0">
          <a:noAutofit/>
        </a:bodyPr>
        <a:lstStyle/>
        <a:p>
          <a:pPr marL="0" lvl="0" indent="0" algn="l" defTabSz="889000">
            <a:lnSpc>
              <a:spcPct val="90000"/>
            </a:lnSpc>
            <a:spcBef>
              <a:spcPct val="0"/>
            </a:spcBef>
            <a:spcAft>
              <a:spcPct val="35000"/>
            </a:spcAft>
            <a:buNone/>
          </a:pPr>
          <a:r>
            <a:rPr lang="en-AU" sz="2000" kern="1200" dirty="0">
              <a:latin typeface="__Roboto_5"/>
            </a:rPr>
            <a:t>Real time updates to any changes or edits.</a:t>
          </a:r>
          <a:endParaRPr lang="en-US" sz="2000" kern="1200" dirty="0">
            <a:latin typeface="__Roboto_5"/>
          </a:endParaRPr>
        </a:p>
      </dsp:txBody>
      <dsp:txXfrm>
        <a:off x="865597" y="1323041"/>
        <a:ext cx="5231597" cy="661520"/>
      </dsp:txXfrm>
    </dsp:sp>
    <dsp:sp modelId="{263614DE-70A4-413D-96A5-44DC63AFC243}">
      <dsp:nvSpPr>
        <dsp:cNvPr id="0" name=""/>
        <dsp:cNvSpPr/>
      </dsp:nvSpPr>
      <dsp:spPr>
        <a:xfrm>
          <a:off x="452147" y="1240351"/>
          <a:ext cx="826901" cy="82690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124A92-EE74-4C82-8EDD-B2E2B52036F1}">
      <dsp:nvSpPr>
        <dsp:cNvPr id="0" name=""/>
        <dsp:cNvSpPr/>
      </dsp:nvSpPr>
      <dsp:spPr>
        <a:xfrm>
          <a:off x="865597" y="2315495"/>
          <a:ext cx="5231597" cy="661520"/>
        </a:xfrm>
        <a:prstGeom prst="rect">
          <a:avLst/>
        </a:prstGeom>
        <a:solidFill>
          <a:schemeClr val="bg1"/>
        </a:solid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82" tIns="50800" rIns="50800" bIns="50800" numCol="1" spcCol="1270" anchor="ctr" anchorCtr="0">
          <a:noAutofit/>
        </a:bodyPr>
        <a:lstStyle/>
        <a:p>
          <a:pPr marL="0" lvl="0" indent="0" algn="l" defTabSz="889000">
            <a:lnSpc>
              <a:spcPct val="90000"/>
            </a:lnSpc>
            <a:spcBef>
              <a:spcPct val="0"/>
            </a:spcBef>
            <a:spcAft>
              <a:spcPct val="35000"/>
            </a:spcAft>
            <a:buNone/>
          </a:pPr>
          <a:r>
            <a:rPr lang="en-AU" sz="2000" kern="1200" dirty="0">
              <a:latin typeface="__Roboto_5"/>
            </a:rPr>
            <a:t>It keeps important records in one safe location. </a:t>
          </a:r>
          <a:endParaRPr lang="en-US" sz="2000" kern="1200" dirty="0">
            <a:latin typeface="__Roboto_5"/>
          </a:endParaRPr>
        </a:p>
      </dsp:txBody>
      <dsp:txXfrm>
        <a:off x="865597" y="2315495"/>
        <a:ext cx="5231597" cy="661520"/>
      </dsp:txXfrm>
    </dsp:sp>
    <dsp:sp modelId="{2E8C6B37-4531-4D6F-83EE-92D5DCA3F63C}">
      <dsp:nvSpPr>
        <dsp:cNvPr id="0" name=""/>
        <dsp:cNvSpPr/>
      </dsp:nvSpPr>
      <dsp:spPr>
        <a:xfrm>
          <a:off x="452147" y="2232805"/>
          <a:ext cx="826901" cy="82690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0108D-D565-490B-8BDD-EDA78DB667F4}">
      <dsp:nvSpPr>
        <dsp:cNvPr id="0" name=""/>
        <dsp:cNvSpPr/>
      </dsp:nvSpPr>
      <dsp:spPr>
        <a:xfrm>
          <a:off x="486332" y="3307948"/>
          <a:ext cx="5610862" cy="661520"/>
        </a:xfrm>
        <a:prstGeom prst="rect">
          <a:avLst/>
        </a:prstGeom>
        <a:solidFill>
          <a:schemeClr val="bg1"/>
        </a:solidFill>
        <a:ln w="12700" cap="flat" cmpd="sng" algn="ctr">
          <a:solidFill>
            <a:schemeClr val="lt2">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082" tIns="50800" rIns="50800" bIns="50800" numCol="1" spcCol="1270" anchor="ctr" anchorCtr="0">
          <a:noAutofit/>
        </a:bodyPr>
        <a:lstStyle/>
        <a:p>
          <a:pPr marL="0" lvl="0" indent="0" algn="l" defTabSz="889000">
            <a:lnSpc>
              <a:spcPct val="90000"/>
            </a:lnSpc>
            <a:spcBef>
              <a:spcPct val="0"/>
            </a:spcBef>
            <a:spcAft>
              <a:spcPct val="35000"/>
            </a:spcAft>
            <a:buNone/>
          </a:pPr>
          <a:r>
            <a:rPr lang="en-AU" sz="2000" kern="1200" dirty="0">
              <a:latin typeface="__Roboto_5"/>
            </a:rPr>
            <a:t>Easily accessible by just you and your team wherever you are.</a:t>
          </a:r>
          <a:endParaRPr lang="en-US" sz="2000" kern="1200" dirty="0">
            <a:latin typeface="__Roboto_5"/>
          </a:endParaRPr>
        </a:p>
      </dsp:txBody>
      <dsp:txXfrm>
        <a:off x="486332" y="3307948"/>
        <a:ext cx="5610862" cy="661520"/>
      </dsp:txXfrm>
    </dsp:sp>
    <dsp:sp modelId="{7F3F8C8F-A318-4B67-861D-CE10C802CE1B}">
      <dsp:nvSpPr>
        <dsp:cNvPr id="0" name=""/>
        <dsp:cNvSpPr/>
      </dsp:nvSpPr>
      <dsp:spPr>
        <a:xfrm>
          <a:off x="72881" y="3225258"/>
          <a:ext cx="826901" cy="82690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5FC1F-053A-4CAA-AA8E-8B83BAE34D65}">
      <dsp:nvSpPr>
        <dsp:cNvPr id="0" name=""/>
        <dsp:cNvSpPr/>
      </dsp:nvSpPr>
      <dsp:spPr>
        <a:xfrm>
          <a:off x="195135" y="212329"/>
          <a:ext cx="910456" cy="910456"/>
        </a:xfrm>
        <a:prstGeom prst="ellipse">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31D89EB5-114A-4F82-BC80-61B3EF849B26}">
      <dsp:nvSpPr>
        <dsp:cNvPr id="0" name=""/>
        <dsp:cNvSpPr/>
      </dsp:nvSpPr>
      <dsp:spPr>
        <a:xfrm>
          <a:off x="386331" y="403525"/>
          <a:ext cx="528064" cy="5280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406711-F846-4C3F-83FE-6F5BDFAF0860}">
      <dsp:nvSpPr>
        <dsp:cNvPr id="0" name=""/>
        <dsp:cNvSpPr/>
      </dsp:nvSpPr>
      <dsp:spPr>
        <a:xfrm>
          <a:off x="1287555" y="204791"/>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AU" sz="1400" kern="1200" dirty="0">
              <a:latin typeface="__Roboto_5"/>
            </a:rPr>
            <a:t>Unlimited amount of data  can be stored, retrieved, updated, and edited in an efficient &amp; timely manner.</a:t>
          </a:r>
          <a:endParaRPr lang="en-US" sz="1400" kern="1200" dirty="0">
            <a:latin typeface="__Roboto_5"/>
          </a:endParaRPr>
        </a:p>
      </dsp:txBody>
      <dsp:txXfrm>
        <a:off x="1287555" y="204791"/>
        <a:ext cx="2146075" cy="910456"/>
      </dsp:txXfrm>
    </dsp:sp>
    <dsp:sp modelId="{515FFF21-F67C-4A19-899B-7BE5F0CC178E}">
      <dsp:nvSpPr>
        <dsp:cNvPr id="0" name=""/>
        <dsp:cNvSpPr/>
      </dsp:nvSpPr>
      <dsp:spPr>
        <a:xfrm>
          <a:off x="3820701" y="212329"/>
          <a:ext cx="910456" cy="910456"/>
        </a:xfrm>
        <a:prstGeom prst="ellipse">
          <a:avLst/>
        </a:prstGeom>
        <a:solidFill>
          <a:srgbClr val="6FAFF5"/>
        </a:solidFill>
        <a:ln>
          <a:noFill/>
        </a:ln>
        <a:effectLst/>
      </dsp:spPr>
      <dsp:style>
        <a:lnRef idx="0">
          <a:scrgbClr r="0" g="0" b="0"/>
        </a:lnRef>
        <a:fillRef idx="1">
          <a:scrgbClr r="0" g="0" b="0"/>
        </a:fillRef>
        <a:effectRef idx="0">
          <a:scrgbClr r="0" g="0" b="0"/>
        </a:effectRef>
        <a:fontRef idx="minor"/>
      </dsp:style>
    </dsp:sp>
    <dsp:sp modelId="{9AE5AA2D-B75A-49A6-9F3C-156E9859C339}">
      <dsp:nvSpPr>
        <dsp:cNvPr id="0" name=""/>
        <dsp:cNvSpPr/>
      </dsp:nvSpPr>
      <dsp:spPr>
        <a:xfrm>
          <a:off x="4011897" y="403525"/>
          <a:ext cx="528064" cy="5280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16AE55-20E6-433E-A307-C9CEEC825F6D}">
      <dsp:nvSpPr>
        <dsp:cNvPr id="0" name=""/>
        <dsp:cNvSpPr/>
      </dsp:nvSpPr>
      <dsp:spPr>
        <a:xfrm>
          <a:off x="4926255" y="212329"/>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AU" sz="1400" kern="1200" dirty="0">
              <a:latin typeface="__Roboto_5"/>
            </a:rPr>
            <a:t>Also, accessible privately if required and the data held in Excelitte is exposed to a single user PC only.</a:t>
          </a:r>
          <a:endParaRPr lang="en-US" sz="1400" kern="1200" dirty="0">
            <a:latin typeface="__Roboto_5"/>
          </a:endParaRPr>
        </a:p>
      </dsp:txBody>
      <dsp:txXfrm>
        <a:off x="4926255" y="212329"/>
        <a:ext cx="2146075" cy="910456"/>
      </dsp:txXfrm>
    </dsp:sp>
    <dsp:sp modelId="{D948D597-BA35-4EEF-B8A3-941E557C33E5}">
      <dsp:nvSpPr>
        <dsp:cNvPr id="0" name=""/>
        <dsp:cNvSpPr/>
      </dsp:nvSpPr>
      <dsp:spPr>
        <a:xfrm>
          <a:off x="7446268" y="212329"/>
          <a:ext cx="910456" cy="910456"/>
        </a:xfrm>
        <a:prstGeom prst="ellipse">
          <a:avLst/>
        </a:prstGeom>
        <a:solidFill>
          <a:srgbClr val="00B0F0"/>
        </a:solidFill>
        <a:ln>
          <a:noFill/>
        </a:ln>
        <a:effectLst/>
      </dsp:spPr>
      <dsp:style>
        <a:lnRef idx="0">
          <a:scrgbClr r="0" g="0" b="0"/>
        </a:lnRef>
        <a:fillRef idx="1">
          <a:scrgbClr r="0" g="0" b="0"/>
        </a:fillRef>
        <a:effectRef idx="0">
          <a:scrgbClr r="0" g="0" b="0"/>
        </a:effectRef>
        <a:fontRef idx="minor"/>
      </dsp:style>
    </dsp:sp>
    <dsp:sp modelId="{FEEB04CD-49D5-449A-99B3-07E2F673EEDE}">
      <dsp:nvSpPr>
        <dsp:cNvPr id="0" name=""/>
        <dsp:cNvSpPr/>
      </dsp:nvSpPr>
      <dsp:spPr>
        <a:xfrm>
          <a:off x="7637464" y="403525"/>
          <a:ext cx="528064" cy="5280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1F19C3-94F4-4462-B733-496521197699}">
      <dsp:nvSpPr>
        <dsp:cNvPr id="0" name=""/>
        <dsp:cNvSpPr/>
      </dsp:nvSpPr>
      <dsp:spPr>
        <a:xfrm>
          <a:off x="8551822" y="212329"/>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AU" sz="1400" kern="1200">
              <a:latin typeface="__Roboto_5"/>
            </a:rPr>
            <a:t>Installed directly on your server or PC so the data is stored safely &amp; securely.</a:t>
          </a:r>
          <a:endParaRPr lang="en-US" sz="1400" kern="1200">
            <a:latin typeface="__Roboto_5"/>
          </a:endParaRPr>
        </a:p>
      </dsp:txBody>
      <dsp:txXfrm>
        <a:off x="8551822" y="212329"/>
        <a:ext cx="2146075" cy="910456"/>
      </dsp:txXfrm>
    </dsp:sp>
    <dsp:sp modelId="{76FA8BA1-F20D-4B22-9CB9-861F98CA2032}">
      <dsp:nvSpPr>
        <dsp:cNvPr id="0" name=""/>
        <dsp:cNvSpPr/>
      </dsp:nvSpPr>
      <dsp:spPr>
        <a:xfrm>
          <a:off x="195135" y="1935702"/>
          <a:ext cx="910456" cy="910456"/>
        </a:xfrm>
        <a:prstGeom prst="ellipse">
          <a:avLst/>
        </a:prstGeom>
        <a:solidFill>
          <a:srgbClr val="373ED3"/>
        </a:solidFill>
        <a:ln>
          <a:noFill/>
        </a:ln>
        <a:effectLst/>
      </dsp:spPr>
      <dsp:style>
        <a:lnRef idx="0">
          <a:scrgbClr r="0" g="0" b="0"/>
        </a:lnRef>
        <a:fillRef idx="1">
          <a:scrgbClr r="0" g="0" b="0"/>
        </a:fillRef>
        <a:effectRef idx="0">
          <a:scrgbClr r="0" g="0" b="0"/>
        </a:effectRef>
        <a:fontRef idx="minor"/>
      </dsp:style>
    </dsp:sp>
    <dsp:sp modelId="{CD76BCF9-8C78-45B0-86D2-4294306A99A2}">
      <dsp:nvSpPr>
        <dsp:cNvPr id="0" name=""/>
        <dsp:cNvSpPr/>
      </dsp:nvSpPr>
      <dsp:spPr>
        <a:xfrm>
          <a:off x="386331" y="2126898"/>
          <a:ext cx="528064" cy="5280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DAF319-C264-49BC-90C2-44C37FF2238B}">
      <dsp:nvSpPr>
        <dsp:cNvPr id="0" name=""/>
        <dsp:cNvSpPr/>
      </dsp:nvSpPr>
      <dsp:spPr>
        <a:xfrm>
          <a:off x="1300689" y="1935702"/>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__Roboto_5"/>
            </a:rPr>
            <a:t>Convert data from a spreadsheet to a database that can be retrieved from  anywhere via the web.</a:t>
          </a:r>
        </a:p>
      </dsp:txBody>
      <dsp:txXfrm>
        <a:off x="1300689" y="1935702"/>
        <a:ext cx="2146075" cy="910456"/>
      </dsp:txXfrm>
    </dsp:sp>
    <dsp:sp modelId="{7A92883E-4700-457C-A2B9-C60080D3BD3F}">
      <dsp:nvSpPr>
        <dsp:cNvPr id="0" name=""/>
        <dsp:cNvSpPr/>
      </dsp:nvSpPr>
      <dsp:spPr>
        <a:xfrm>
          <a:off x="3820701" y="1935702"/>
          <a:ext cx="910456" cy="910456"/>
        </a:xfrm>
        <a:prstGeom prst="ellipse">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sp>
    <dsp:sp modelId="{8841FCEE-843D-46DE-84EF-B5A6F814D624}">
      <dsp:nvSpPr>
        <dsp:cNvPr id="0" name=""/>
        <dsp:cNvSpPr/>
      </dsp:nvSpPr>
      <dsp:spPr>
        <a:xfrm>
          <a:off x="4011897" y="2126898"/>
          <a:ext cx="528064" cy="5280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E7405-185D-4E60-AD69-C7DCE8684594}">
      <dsp:nvSpPr>
        <dsp:cNvPr id="0" name=""/>
        <dsp:cNvSpPr/>
      </dsp:nvSpPr>
      <dsp:spPr>
        <a:xfrm>
          <a:off x="4926255" y="1935702"/>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__Roboto_5"/>
            </a:rPr>
            <a:t>Excelitte backs up your data weekly and sends you notification via email. The backups are also listed in the Excelitte dashboard.</a:t>
          </a:r>
        </a:p>
      </dsp:txBody>
      <dsp:txXfrm>
        <a:off x="4926255" y="1935702"/>
        <a:ext cx="2146075" cy="910456"/>
      </dsp:txXfrm>
    </dsp:sp>
    <dsp:sp modelId="{D06A91C0-9F80-4FCD-8B03-D77696A69B54}">
      <dsp:nvSpPr>
        <dsp:cNvPr id="0" name=""/>
        <dsp:cNvSpPr/>
      </dsp:nvSpPr>
      <dsp:spPr>
        <a:xfrm>
          <a:off x="7446268" y="1935702"/>
          <a:ext cx="910456" cy="910456"/>
        </a:xfrm>
        <a:prstGeom prst="ellipse">
          <a:avLst/>
        </a:prstGeom>
        <a:solidFill>
          <a:srgbClr val="3DD5D9"/>
        </a:solidFill>
        <a:ln>
          <a:noFill/>
        </a:ln>
        <a:effectLst/>
      </dsp:spPr>
      <dsp:style>
        <a:lnRef idx="0">
          <a:scrgbClr r="0" g="0" b="0"/>
        </a:lnRef>
        <a:fillRef idx="1">
          <a:scrgbClr r="0" g="0" b="0"/>
        </a:fillRef>
        <a:effectRef idx="0">
          <a:scrgbClr r="0" g="0" b="0"/>
        </a:effectRef>
        <a:fontRef idx="minor"/>
      </dsp:style>
    </dsp:sp>
    <dsp:sp modelId="{1AFA7DB3-B251-4F2D-8F9E-4192CAF654B0}">
      <dsp:nvSpPr>
        <dsp:cNvPr id="0" name=""/>
        <dsp:cNvSpPr/>
      </dsp:nvSpPr>
      <dsp:spPr>
        <a:xfrm>
          <a:off x="7637464" y="2126898"/>
          <a:ext cx="528064" cy="5280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D7358-F791-47C4-B080-8137F64885B7}">
      <dsp:nvSpPr>
        <dsp:cNvPr id="0" name=""/>
        <dsp:cNvSpPr/>
      </dsp:nvSpPr>
      <dsp:spPr>
        <a:xfrm>
          <a:off x="8551822" y="1935702"/>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__Roboto_5"/>
            </a:rPr>
            <a:t>Can handle any number of simultaneous user updates</a:t>
          </a:r>
        </a:p>
      </dsp:txBody>
      <dsp:txXfrm>
        <a:off x="8551822" y="1935702"/>
        <a:ext cx="2146075" cy="910456"/>
      </dsp:txXfrm>
    </dsp:sp>
    <dsp:sp modelId="{D296BDEF-E533-4235-887D-A89207831CF1}">
      <dsp:nvSpPr>
        <dsp:cNvPr id="0" name=""/>
        <dsp:cNvSpPr/>
      </dsp:nvSpPr>
      <dsp:spPr>
        <a:xfrm>
          <a:off x="195135" y="3659074"/>
          <a:ext cx="910456" cy="910456"/>
        </a:xfrm>
        <a:prstGeom prst="ellipse">
          <a:avLst/>
        </a:prstGeom>
        <a:solidFill>
          <a:srgbClr val="17577F"/>
        </a:solidFill>
        <a:ln>
          <a:noFill/>
        </a:ln>
        <a:effectLst/>
      </dsp:spPr>
      <dsp:style>
        <a:lnRef idx="0">
          <a:scrgbClr r="0" g="0" b="0"/>
        </a:lnRef>
        <a:fillRef idx="1">
          <a:scrgbClr r="0" g="0" b="0"/>
        </a:fillRef>
        <a:effectRef idx="0">
          <a:scrgbClr r="0" g="0" b="0"/>
        </a:effectRef>
        <a:fontRef idx="minor"/>
      </dsp:style>
    </dsp:sp>
    <dsp:sp modelId="{19F0E1A4-3B55-4AEF-ADA4-FB1912E3BBD1}">
      <dsp:nvSpPr>
        <dsp:cNvPr id="0" name=""/>
        <dsp:cNvSpPr/>
      </dsp:nvSpPr>
      <dsp:spPr>
        <a:xfrm>
          <a:off x="386331" y="3850270"/>
          <a:ext cx="528064" cy="52806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AB998-2397-41B7-A276-CCC14A46E788}">
      <dsp:nvSpPr>
        <dsp:cNvPr id="0" name=""/>
        <dsp:cNvSpPr/>
      </dsp:nvSpPr>
      <dsp:spPr>
        <a:xfrm>
          <a:off x="1300689" y="3659074"/>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__Roboto_5"/>
            </a:rPr>
            <a:t>Holds unlimited amount of data, subject only to the space of the host computer</a:t>
          </a:r>
        </a:p>
      </dsp:txBody>
      <dsp:txXfrm>
        <a:off x="1300689" y="3659074"/>
        <a:ext cx="2146075" cy="910456"/>
      </dsp:txXfrm>
    </dsp:sp>
    <dsp:sp modelId="{0869F05A-8E70-4F17-9C07-5025A105DBE6}">
      <dsp:nvSpPr>
        <dsp:cNvPr id="0" name=""/>
        <dsp:cNvSpPr/>
      </dsp:nvSpPr>
      <dsp:spPr>
        <a:xfrm>
          <a:off x="3820701" y="3659074"/>
          <a:ext cx="910456" cy="910456"/>
        </a:xfrm>
        <a:prstGeom prst="ellipse">
          <a:avLst/>
        </a:prstGeom>
        <a:solidFill>
          <a:srgbClr val="054BB3"/>
        </a:solidFill>
        <a:ln>
          <a:noFill/>
        </a:ln>
        <a:effectLst/>
      </dsp:spPr>
      <dsp:style>
        <a:lnRef idx="0">
          <a:scrgbClr r="0" g="0" b="0"/>
        </a:lnRef>
        <a:fillRef idx="1">
          <a:scrgbClr r="0" g="0" b="0"/>
        </a:fillRef>
        <a:effectRef idx="0">
          <a:scrgbClr r="0" g="0" b="0"/>
        </a:effectRef>
        <a:fontRef idx="minor"/>
      </dsp:style>
    </dsp:sp>
    <dsp:sp modelId="{A55CAFD0-74A6-4907-853A-E3591A90D98C}">
      <dsp:nvSpPr>
        <dsp:cNvPr id="0" name=""/>
        <dsp:cNvSpPr/>
      </dsp:nvSpPr>
      <dsp:spPr>
        <a:xfrm>
          <a:off x="4011897" y="3850270"/>
          <a:ext cx="528064" cy="52806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C0193-645C-49FF-B6D2-42DEE64ECB0F}">
      <dsp:nvSpPr>
        <dsp:cNvPr id="0" name=""/>
        <dsp:cNvSpPr/>
      </dsp:nvSpPr>
      <dsp:spPr>
        <a:xfrm>
          <a:off x="4859985" y="3617093"/>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baseline="0" dirty="0">
              <a:latin typeface="__Roboto_5"/>
            </a:rPr>
            <a:t>Data updates are easily recoverable, in the event of a computer crash theft of device, accidental deletion of data. </a:t>
          </a:r>
          <a:endParaRPr lang="en-US" sz="1400" kern="1200" dirty="0">
            <a:latin typeface="__Roboto_5"/>
          </a:endParaRPr>
        </a:p>
      </dsp:txBody>
      <dsp:txXfrm>
        <a:off x="4859985" y="3617093"/>
        <a:ext cx="2146075" cy="910456"/>
      </dsp:txXfrm>
    </dsp:sp>
    <dsp:sp modelId="{036E79CF-31F8-486A-9310-96B0DE67A2A2}">
      <dsp:nvSpPr>
        <dsp:cNvPr id="0" name=""/>
        <dsp:cNvSpPr/>
      </dsp:nvSpPr>
      <dsp:spPr>
        <a:xfrm>
          <a:off x="7446268" y="3659074"/>
          <a:ext cx="910456" cy="910456"/>
        </a:xfrm>
        <a:prstGeom prst="ellipse">
          <a:avLst/>
        </a:prstGeom>
        <a:solidFill>
          <a:srgbClr val="002060"/>
        </a:solidFill>
        <a:ln>
          <a:noFill/>
        </a:ln>
        <a:effectLst/>
      </dsp:spPr>
      <dsp:style>
        <a:lnRef idx="0">
          <a:scrgbClr r="0" g="0" b="0"/>
        </a:lnRef>
        <a:fillRef idx="1">
          <a:scrgbClr r="0" g="0" b="0"/>
        </a:fillRef>
        <a:effectRef idx="0">
          <a:scrgbClr r="0" g="0" b="0"/>
        </a:effectRef>
        <a:fontRef idx="minor"/>
      </dsp:style>
    </dsp:sp>
    <dsp:sp modelId="{80DF122A-B903-4066-BD9E-B9311678EF4F}">
      <dsp:nvSpPr>
        <dsp:cNvPr id="0" name=""/>
        <dsp:cNvSpPr/>
      </dsp:nvSpPr>
      <dsp:spPr>
        <a:xfrm>
          <a:off x="7637464" y="3850270"/>
          <a:ext cx="528064" cy="528064"/>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F7D01-112D-432D-9844-C6725621EFCF}">
      <dsp:nvSpPr>
        <dsp:cNvPr id="0" name=""/>
        <dsp:cNvSpPr/>
      </dsp:nvSpPr>
      <dsp:spPr>
        <a:xfrm>
          <a:off x="8551822" y="3659074"/>
          <a:ext cx="2146075" cy="910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__Roboto_5"/>
            </a:rPr>
            <a:t>Excelitte version 2, available mid-2021, provides predictive analytics on data stored</a:t>
          </a:r>
        </a:p>
      </dsp:txBody>
      <dsp:txXfrm>
        <a:off x="8551822" y="3659074"/>
        <a:ext cx="2146075" cy="91045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949F5-1CAE-48B4-9441-F3787628ACD7}" type="datetimeFigureOut">
              <a:rPr lang="en-AU" smtClean="0"/>
              <a:t>12/02/2021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6C5F2-E2F9-4F4B-8277-F2F3860DAFAF}" type="slidenum">
              <a:rPr lang="en-AU" smtClean="0"/>
              <a:t>‹#›</a:t>
            </a:fld>
            <a:endParaRPr lang="en-AU"/>
          </a:p>
        </p:txBody>
      </p:sp>
    </p:spTree>
    <p:extLst>
      <p:ext uri="{BB962C8B-B14F-4D97-AF65-F5344CB8AC3E}">
        <p14:creationId xmlns:p14="http://schemas.microsoft.com/office/powerpoint/2010/main" val="46536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556C5F2-E2F9-4F4B-8277-F2F3860DAFAF}" type="slidenum">
              <a:rPr lang="en-AU" smtClean="0"/>
              <a:t>1</a:t>
            </a:fld>
            <a:endParaRPr lang="en-AU"/>
          </a:p>
        </p:txBody>
      </p:sp>
    </p:spTree>
    <p:extLst>
      <p:ext uri="{BB962C8B-B14F-4D97-AF65-F5344CB8AC3E}">
        <p14:creationId xmlns:p14="http://schemas.microsoft.com/office/powerpoint/2010/main" val="266545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0000"/>
              </a:lnSpc>
              <a:spcBef>
                <a:spcPts val="550"/>
              </a:spcBef>
              <a:spcAft>
                <a:spcPts val="600"/>
              </a:spcAft>
              <a:buFont typeface="Garamond" panose="02020404030301010803" pitchFamily="18" charset="0"/>
              <a:buChar char="-"/>
            </a:pPr>
            <a:r>
              <a:rPr lang="en-AU" sz="18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Web application for spreadsheets allowing the user to convert thousands of records into a single document</a:t>
            </a:r>
            <a:endParaRPr lang="en-AU" sz="1800">
              <a:effectLst/>
              <a:latin typeface="Times New Roman" panose="02020603050405020304" pitchFamily="18" charset="0"/>
              <a:ea typeface="DengXian" panose="02010600030101010101" pitchFamily="2" charset="-122"/>
              <a:cs typeface="Times New Roman" panose="02020603050405020304" pitchFamily="18" charset="0"/>
            </a:endParaRPr>
          </a:p>
          <a:p>
            <a:pPr marL="342900" lvl="0" indent="-342900">
              <a:lnSpc>
                <a:spcPct val="110000"/>
              </a:lnSpc>
              <a:spcBef>
                <a:spcPts val="550"/>
              </a:spcBef>
              <a:spcAft>
                <a:spcPts val="600"/>
              </a:spcAft>
              <a:buFont typeface="Garamond" panose="02020404030301010803" pitchFamily="18" charset="0"/>
              <a:buChar char="-"/>
            </a:pPr>
            <a:r>
              <a:rPr lang="en-AU" sz="18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Auto-converts data into a searchable, updateable, editable database </a:t>
            </a:r>
            <a:endParaRPr lang="en-AU" sz="1800">
              <a:effectLst/>
              <a:latin typeface="Times New Roman" panose="02020603050405020304" pitchFamily="18" charset="0"/>
              <a:ea typeface="DengXian" panose="02010600030101010101" pitchFamily="2" charset="-122"/>
              <a:cs typeface="Times New Roman" panose="02020603050405020304" pitchFamily="18" charset="0"/>
            </a:endParaRPr>
          </a:p>
          <a:p>
            <a:pPr marL="342900" lvl="0" indent="-342900">
              <a:lnSpc>
                <a:spcPct val="110000"/>
              </a:lnSpc>
              <a:spcBef>
                <a:spcPts val="550"/>
              </a:spcBef>
              <a:spcAft>
                <a:spcPts val="600"/>
              </a:spcAft>
              <a:buFont typeface="Garamond" panose="02020404030301010803" pitchFamily="18" charset="0"/>
              <a:buChar char="-"/>
            </a:pPr>
            <a:r>
              <a:rPr lang="en-AU" sz="18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Easily analyses your data</a:t>
            </a:r>
            <a:endParaRPr lang="en-AU" sz="1800">
              <a:effectLst/>
              <a:latin typeface="Times New Roman" panose="02020603050405020304" pitchFamily="18" charset="0"/>
              <a:ea typeface="DengXian" panose="02010600030101010101" pitchFamily="2" charset="-122"/>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9556C5F2-E2F9-4F4B-8277-F2F3860DAFAF}" type="slidenum">
              <a:rPr lang="en-AU" smtClean="0"/>
              <a:t>2</a:t>
            </a:fld>
            <a:endParaRPr lang="en-AU"/>
          </a:p>
        </p:txBody>
      </p:sp>
    </p:spTree>
    <p:extLst>
      <p:ext uri="{BB962C8B-B14F-4D97-AF65-F5344CB8AC3E}">
        <p14:creationId xmlns:p14="http://schemas.microsoft.com/office/powerpoint/2010/main" val="84781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0000"/>
              </a:lnSpc>
              <a:buFont typeface="Garamond" panose="02020404030301010803" pitchFamily="18" charset="0"/>
              <a:buChar char="-"/>
            </a:pPr>
            <a:r>
              <a:rPr lang="en-AU" sz="12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Enables teams to work together, remotely, online via a shared database with real time updates to any changes or edits. </a:t>
            </a:r>
            <a:endParaRPr lang="en-AU" sz="1200">
              <a:effectLst/>
              <a:latin typeface="Times New Roman" panose="02020603050405020304" pitchFamily="18" charset="0"/>
              <a:ea typeface="DengXian" panose="02010600030101010101" pitchFamily="2" charset="-122"/>
              <a:cs typeface="Times New Roman" panose="02020603050405020304" pitchFamily="18" charset="0"/>
            </a:endParaRPr>
          </a:p>
          <a:p>
            <a:pPr marL="742950" lvl="1" indent="-285750">
              <a:lnSpc>
                <a:spcPct val="110000"/>
              </a:lnSpc>
              <a:buFont typeface="Courier New" panose="02070309020205020404" pitchFamily="49" charset="0"/>
              <a:buChar char="o"/>
            </a:pPr>
            <a:r>
              <a:rPr lang="en-AU" sz="12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Times New Roman" panose="02020603050405020304" pitchFamily="18" charset="0"/>
              </a:rPr>
              <a:t>Allowing your team to always be on the same page with data and records. </a:t>
            </a:r>
            <a:endParaRPr lang="en-AU" sz="1200">
              <a:effectLst/>
              <a:latin typeface="Times New Roman" panose="02020603050405020304" pitchFamily="18" charset="0"/>
              <a:ea typeface="Times New Roman" panose="02020603050405020304" pitchFamily="18" charset="0"/>
            </a:endParaRPr>
          </a:p>
          <a:p>
            <a:pPr marL="342900" lvl="0" indent="-342900">
              <a:lnSpc>
                <a:spcPct val="110000"/>
              </a:lnSpc>
              <a:buFont typeface="Garamond" panose="02020404030301010803" pitchFamily="18" charset="0"/>
              <a:buChar char="-"/>
            </a:pPr>
            <a:r>
              <a:rPr lang="en-AU" sz="12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It keeps all your businesses important documents in once safe location, that can be accessed by just you, anywhere you go. </a:t>
            </a:r>
            <a:endParaRPr lang="en-AU" sz="1200">
              <a:effectLst/>
              <a:latin typeface="Times New Roman" panose="02020603050405020304" pitchFamily="18" charset="0"/>
              <a:ea typeface="DengXian" panose="02010600030101010101" pitchFamily="2" charset="-122"/>
              <a:cs typeface="Times New Roman" panose="02020603050405020304" pitchFamily="18" charset="0"/>
            </a:endParaRPr>
          </a:p>
          <a:p>
            <a:pPr marL="742950" lvl="1" indent="-285750">
              <a:lnSpc>
                <a:spcPct val="110000"/>
              </a:lnSpc>
              <a:buFont typeface="Courier New" panose="02070309020205020404" pitchFamily="49" charset="0"/>
              <a:buChar char="o"/>
            </a:pPr>
            <a:r>
              <a:rPr lang="en-AU" sz="12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Times New Roman" panose="02020603050405020304" pitchFamily="18" charset="0"/>
              </a:rPr>
              <a:t>The data is stored </a:t>
            </a:r>
            <a:endParaRPr lang="en-AU" sz="1200">
              <a:effectLst/>
              <a:latin typeface="Times New Roman" panose="02020603050405020304" pitchFamily="18" charset="0"/>
              <a:ea typeface="Times New Roman" panose="02020603050405020304" pitchFamily="18" charset="0"/>
            </a:endParaRPr>
          </a:p>
          <a:p>
            <a:pPr>
              <a:lnSpc>
                <a:spcPct val="110000"/>
              </a:lnSpc>
              <a:spcAft>
                <a:spcPts val="800"/>
              </a:spcAft>
            </a:pPr>
            <a:r>
              <a:rPr lang="en-AU" sz="1100" kern="120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 </a:t>
            </a:r>
            <a:endParaRPr lang="en-AU" sz="1100">
              <a:effectLst/>
              <a:latin typeface="Calibri" panose="020F0502020204030204" pitchFamily="34" charset="0"/>
              <a:ea typeface="DengXian" panose="02010600030101010101" pitchFamily="2" charset="-122"/>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C5F2-E2F9-4F4B-8277-F2F3860DAFA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76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0000"/>
              </a:lnSpc>
              <a:buFont typeface="Wingdings 2" panose="05020102010507070707" pitchFamily="18" charset="2"/>
              <a:buChar char=""/>
              <a:tabLst>
                <a:tab pos="457200" algn="l"/>
              </a:tabLst>
            </a:pPr>
            <a:r>
              <a:rPr lang="en-AU" sz="1800" kern="1200" dirty="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Spreadsheet applications have a limit on how many data records a spreadsheet can hold, Excelitte allows unlimited recordings for large scale projects, allowing companies to grow with their customer base if need be. </a:t>
            </a:r>
          </a:p>
          <a:p>
            <a:pPr marL="342900" lvl="0" indent="-342900">
              <a:lnSpc>
                <a:spcPct val="110000"/>
              </a:lnSpc>
              <a:buFont typeface="Wingdings 2" panose="05020102010507070707" pitchFamily="18" charset="2"/>
              <a:buChar char=""/>
              <a:tabLst>
                <a:tab pos="457200" algn="l"/>
              </a:tabLst>
            </a:pPr>
            <a:r>
              <a:rPr lang="en-AU" sz="1800" kern="1200" dirty="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Excelitte is designed for several users to be accessing the same data at any give time, for collaborative work or team projects. Excelitte allows teams to be sharing the same data from any PC Excelitte is installed on. </a:t>
            </a:r>
          </a:p>
          <a:p>
            <a:pPr marL="342900" lvl="0" indent="-342900">
              <a:lnSpc>
                <a:spcPct val="110000"/>
              </a:lnSpc>
              <a:buFont typeface="Wingdings 2" panose="05020102010507070707" pitchFamily="18" charset="2"/>
              <a:buChar char=""/>
              <a:tabLst>
                <a:tab pos="457200" algn="l"/>
              </a:tabLst>
            </a:pPr>
            <a:r>
              <a:rPr lang="en-AU" sz="1800" kern="1200" dirty="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Data is a company’s most valuable asset. Excelitte allows unlimited data input, which is able to be retrieved, updated, and edited in an efficient and timely manner, benefitting the company immensely.  </a:t>
            </a:r>
            <a:endParaRPr lang="en-AU" sz="1800" dirty="0">
              <a:effectLst/>
              <a:latin typeface="Times New Roman" panose="02020603050405020304" pitchFamily="18" charset="0"/>
              <a:ea typeface="Times New Roman" panose="02020603050405020304" pitchFamily="18" charset="0"/>
            </a:endParaRPr>
          </a:p>
          <a:p>
            <a:pPr marL="342900" lvl="0" indent="-342900">
              <a:lnSpc>
                <a:spcPct val="110000"/>
              </a:lnSpc>
              <a:buFont typeface="Wingdings 2" panose="05020102010507070707" pitchFamily="18" charset="2"/>
              <a:buChar char=""/>
              <a:tabLst>
                <a:tab pos="457200" algn="l"/>
              </a:tabLst>
            </a:pPr>
            <a:r>
              <a:rPr lang="en-AU" sz="1800" kern="1200" dirty="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Unlike Excel, Excelitte is accessible from wherever you are, allowing your company to grow with the fast pace technical world – take your work with you wherever you go.</a:t>
            </a:r>
            <a:endParaRPr lang="en-AU" sz="1800" dirty="0">
              <a:effectLst/>
              <a:latin typeface="Times New Roman" panose="02020603050405020304" pitchFamily="18" charset="0"/>
              <a:ea typeface="Times New Roman" panose="02020603050405020304" pitchFamily="18" charset="0"/>
            </a:endParaRPr>
          </a:p>
          <a:p>
            <a:pPr marL="342900" lvl="0" indent="-342900">
              <a:lnSpc>
                <a:spcPct val="110000"/>
              </a:lnSpc>
              <a:buFont typeface="Wingdings 2" panose="05020102010507070707" pitchFamily="18" charset="2"/>
              <a:buChar char=""/>
              <a:tabLst>
                <a:tab pos="457200" algn="l"/>
              </a:tabLst>
            </a:pPr>
            <a:r>
              <a:rPr lang="en-AU" sz="1800" kern="1200" dirty="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Excelitte can be installed directly on your computer – data and information are stored safely and securely on your computer or laptop. </a:t>
            </a:r>
            <a:endParaRPr lang="en-AU" sz="1800" dirty="0">
              <a:effectLst/>
              <a:latin typeface="Times New Roman" panose="02020603050405020304" pitchFamily="18" charset="0"/>
              <a:ea typeface="Times New Roman" panose="02020603050405020304" pitchFamily="18" charset="0"/>
            </a:endParaRPr>
          </a:p>
          <a:p>
            <a:pPr marL="342900" lvl="0" indent="-342900">
              <a:lnSpc>
                <a:spcPct val="110000"/>
              </a:lnSpc>
              <a:buFont typeface="Wingdings 2" panose="05020102010507070707" pitchFamily="18" charset="2"/>
              <a:buChar char=""/>
              <a:tabLst>
                <a:tab pos="457200" algn="l"/>
              </a:tabLst>
            </a:pPr>
            <a:r>
              <a:rPr lang="en-US" sz="1800" kern="1200" dirty="0">
                <a:ln w="9525" cap="flat" cmpd="sng" algn="ctr">
                  <a:solidFill>
                    <a:srgbClr val="FFFFFF">
                      <a:alpha val="10000"/>
                    </a:srgbClr>
                  </a:solidFill>
                  <a:prstDash val="solid"/>
                  <a:round/>
                </a:ln>
                <a:solidFill>
                  <a:srgbClr val="000000"/>
                </a:solidFill>
                <a:effectLst/>
                <a:latin typeface="Garamond" panose="02020404030301010803" pitchFamily="18" charset="0"/>
                <a:ea typeface="DengXian" panose="02010600030101010101" pitchFamily="2" charset="-122"/>
                <a:cs typeface="Times New Roman" panose="02020603050405020304" pitchFamily="18" charset="0"/>
              </a:rPr>
              <a:t>With </a:t>
            </a:r>
            <a:r>
              <a:rPr lang="en-US" sz="1800" kern="1200" dirty="0" err="1">
                <a:ln w="9525" cap="flat" cmpd="sng" algn="ctr">
                  <a:solidFill>
                    <a:srgbClr val="FFFFFF">
                      <a:alpha val="10000"/>
                    </a:srgbClr>
                  </a:solidFill>
                  <a:prstDash val="solid"/>
                  <a:round/>
                </a:ln>
                <a:solidFill>
                  <a:srgbClr val="000000"/>
                </a:solidFill>
                <a:effectLst/>
                <a:latin typeface="Garamond" panose="02020404030301010803" pitchFamily="18" charset="0"/>
                <a:ea typeface="DengXian" panose="02010600030101010101" pitchFamily="2" charset="-122"/>
                <a:cs typeface="Times New Roman" panose="02020603050405020304" pitchFamily="18" charset="0"/>
              </a:rPr>
              <a:t>Excelitte</a:t>
            </a:r>
            <a:r>
              <a:rPr lang="en-US" sz="1800" kern="1200" dirty="0">
                <a:ln w="9525" cap="flat" cmpd="sng" algn="ctr">
                  <a:solidFill>
                    <a:srgbClr val="FFFFFF">
                      <a:alpha val="10000"/>
                    </a:srgbClr>
                  </a:solidFill>
                  <a:prstDash val="solid"/>
                  <a:round/>
                </a:ln>
                <a:solidFill>
                  <a:srgbClr val="000000"/>
                </a:solidFill>
                <a:effectLst/>
                <a:latin typeface="Garamond" panose="02020404030301010803" pitchFamily="18" charset="0"/>
                <a:ea typeface="DengXian" panose="02010600030101010101" pitchFamily="2" charset="-122"/>
                <a:cs typeface="Times New Roman" panose="02020603050405020304" pitchFamily="18" charset="0"/>
              </a:rPr>
              <a:t> you can convert data held in unlimited number of Excel Spreadsheets to now be stored, retrieved from a database accessible via a web based front end.</a:t>
            </a:r>
            <a:endParaRPr lang="en-AU" sz="1800" dirty="0">
              <a:effectLst/>
              <a:latin typeface="Times New Roman" panose="02020603050405020304" pitchFamily="18" charset="0"/>
              <a:ea typeface="Times New Roman" panose="02020603050405020304" pitchFamily="18" charset="0"/>
            </a:endParaRPr>
          </a:p>
          <a:p>
            <a:pPr>
              <a:lnSpc>
                <a:spcPct val="110000"/>
              </a:lnSpc>
              <a:spcAft>
                <a:spcPts val="800"/>
              </a:spcAft>
            </a:pPr>
            <a:r>
              <a:rPr lang="en-AU" sz="1800" kern="1200" dirty="0">
                <a:ln w="9525" cap="flat" cmpd="sng" algn="ctr">
                  <a:solidFill>
                    <a:srgbClr val="FFFFFF">
                      <a:alpha val="10000"/>
                    </a:srgbClr>
                  </a:solidFill>
                  <a:prstDash val="solid"/>
                  <a:round/>
                </a:ln>
                <a:solidFill>
                  <a:srgbClr val="000000"/>
                </a:solidFill>
                <a:effectLst>
                  <a:outerShdw blurRad="9525" dist="25400" dir="14640000" algn="tl">
                    <a:schemeClr val="bg1">
                      <a:alpha val="30000"/>
                    </a:schemeClr>
                  </a:outerShdw>
                </a:effectLst>
                <a:latin typeface="Garamond" panose="02020404030301010803" pitchFamily="18" charset="0"/>
                <a:ea typeface="DengXian" panose="02010600030101010101" pitchFamily="2" charset="-122"/>
                <a:cs typeface="Times New Roman" panose="02020603050405020304" pitchFamily="18" charset="0"/>
              </a:rPr>
              <a:t> </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556C5F2-E2F9-4F4B-8277-F2F3860DAFAF}" type="slidenum">
              <a:rPr lang="en-AU" smtClean="0"/>
              <a:t>7</a:t>
            </a:fld>
            <a:endParaRPr lang="en-AU"/>
          </a:p>
        </p:txBody>
      </p:sp>
    </p:spTree>
    <p:extLst>
      <p:ext uri="{BB962C8B-B14F-4D97-AF65-F5344CB8AC3E}">
        <p14:creationId xmlns:p14="http://schemas.microsoft.com/office/powerpoint/2010/main" val="51872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a:t>(Customer) Contacts us via the contact format at the bottom of our website enquiring about Excelitte.</a:t>
            </a:r>
          </a:p>
          <a:p>
            <a:pPr marL="228600" indent="-228600">
              <a:buFont typeface="+mj-lt"/>
              <a:buAutoNum type="arabicPeriod"/>
            </a:pPr>
            <a:r>
              <a:rPr lang="en-US" sz="1200"/>
              <a:t>Once you have selected the installation package, one of our representatives will contact you via email recommending a package level that is best suited for you/your company.</a:t>
            </a:r>
          </a:p>
          <a:p>
            <a:pPr marL="228600" indent="-228600">
              <a:buFont typeface="+mj-lt"/>
              <a:buAutoNum type="arabicPeriod"/>
            </a:pPr>
            <a:r>
              <a:rPr lang="en-US" sz="1200"/>
              <a:t>The Tems Team will email you the invoice</a:t>
            </a:r>
          </a:p>
          <a:p>
            <a:pPr marL="228600" indent="-228600">
              <a:buFont typeface="+mj-lt"/>
              <a:buAutoNum type="arabicPeriod"/>
            </a:pPr>
            <a:r>
              <a:rPr lang="en-US" sz="1200"/>
              <a:t>You pay</a:t>
            </a:r>
          </a:p>
          <a:p>
            <a:pPr marL="228600" indent="-228600">
              <a:buFont typeface="+mj-lt"/>
              <a:buAutoNum type="arabicPeriod"/>
            </a:pPr>
            <a:r>
              <a:rPr lang="en-US" sz="1200"/>
              <a:t>Using Calendarly, our representative will set up an appointment date and time that best suits you</a:t>
            </a:r>
          </a:p>
          <a:p>
            <a:pPr marL="228600" indent="-228600">
              <a:buFont typeface="+mj-lt"/>
              <a:buAutoNum type="arabicPeriod"/>
            </a:pPr>
            <a:r>
              <a:rPr lang="en-US" sz="1200"/>
              <a:t>Excelitte is then install on the arranged date with you remotely onto your PC (1 hour process)</a:t>
            </a:r>
          </a:p>
          <a:p>
            <a:endParaRPr lang="en-US" sz="1200"/>
          </a:p>
          <a:p>
            <a:pPr marL="457200" indent="-457200">
              <a:buAutoNum type="arabicPeriod"/>
            </a:pPr>
            <a:endParaRPr lang="en-US" sz="1200"/>
          </a:p>
          <a:p>
            <a:pPr marL="0" indent="0">
              <a:buNone/>
            </a:pPr>
            <a:endParaRPr lang="en-US" sz="1200">
              <a:latin typeface="__Roboto_5"/>
            </a:endParaRPr>
          </a:p>
          <a:p>
            <a:pPr marL="0" indent="0">
              <a:buNone/>
            </a:pPr>
            <a:endParaRPr lang="en-US" sz="1200">
              <a:latin typeface="__Roboto_5"/>
            </a:endParaRPr>
          </a:p>
          <a:p>
            <a:pPr marL="0" indent="0">
              <a:buNone/>
            </a:pPr>
            <a:endParaRPr lang="en-US" sz="1200">
              <a:latin typeface="__Roboto_5"/>
            </a:endParaRPr>
          </a:p>
          <a:p>
            <a:pPr marL="0" indent="0">
              <a:buNone/>
            </a:pPr>
            <a:endParaRPr lang="en-US" sz="1200">
              <a:latin typeface="__Roboto_5"/>
            </a:endParaRPr>
          </a:p>
          <a:p>
            <a:pPr marL="0" indent="0">
              <a:buNone/>
            </a:pPr>
            <a:endParaRPr lang="en-US" sz="1200">
              <a:latin typeface="__Roboto_5"/>
            </a:endParaRPr>
          </a:p>
          <a:p>
            <a:pPr marL="0" indent="0">
              <a:buNone/>
            </a:pPr>
            <a:endParaRPr lang="en-US" sz="1200">
              <a:latin typeface="__Roboto_5"/>
            </a:endParaRPr>
          </a:p>
          <a:p>
            <a:pPr marL="0" indent="0">
              <a:buNone/>
            </a:pPr>
            <a:endParaRPr lang="en-US" sz="1200">
              <a:latin typeface="__Roboto_5"/>
            </a:endParaRPr>
          </a:p>
          <a:p>
            <a:pPr marL="0" indent="0">
              <a:buNone/>
            </a:pPr>
            <a:endParaRPr lang="en-US" sz="1200">
              <a:latin typeface="__Roboto_5"/>
            </a:endParaRPr>
          </a:p>
          <a:p>
            <a:pPr marL="457200" indent="-457200">
              <a:buAutoNum type="arabicPeriod"/>
            </a:pPr>
            <a:endParaRPr lang="en-US" sz="1200"/>
          </a:p>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C5F2-E2F9-4F4B-8277-F2F3860DAFA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89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two ways that the application can be installed based on your preference: via desktop or server.  </a:t>
            </a:r>
            <a:r>
              <a:rPr lang="en-US" dirty="0"/>
              <a:t>After one of our support engineers installs </a:t>
            </a:r>
            <a:r>
              <a:rPr lang="en-US" dirty="0" err="1"/>
              <a:t>Excelitte</a:t>
            </a:r>
            <a:r>
              <a:rPr lang="en-US" dirty="0"/>
              <a:t> for the first time on your PC, you should be able to access the application by clicking the “Excelitte.url” shortcut. If installed on a server, however, you will be given instructions on how to navigate and connect to an IP address where the </a:t>
            </a:r>
            <a:r>
              <a:rPr lang="en-US" dirty="0" err="1"/>
              <a:t>Excelitte</a:t>
            </a:r>
            <a:r>
              <a:rPr lang="en-US" dirty="0"/>
              <a:t> application is based on. Once </a:t>
            </a:r>
            <a:r>
              <a:rPr lang="en-US" dirty="0" err="1"/>
              <a:t>Excelitte</a:t>
            </a:r>
            <a:r>
              <a:rPr lang="en-US"/>
              <a:t> is installed on your PC or Computer, you can now leverage the power of a database application and work even more productively, accurately, and securely with your data. With a simple drag and drop, you can effortlessly convert your Excel spreadsheet data into fully-fledged database tables with no technical knowledge required. Above all, our minimal user interface offers the tools you need to monitor, manage and </a:t>
            </a:r>
            <a:r>
              <a:rPr lang="en-US" dirty="0" err="1"/>
              <a:t>analyse</a:t>
            </a:r>
            <a:r>
              <a:rPr lang="en-US" dirty="0"/>
              <a:t> your table data without the headache of complex menu layouts.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C5F2-E2F9-4F4B-8277-F2F3860DAFA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064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a:r>
              <a:rPr lang="en-US" sz="1200" b="1" i="0">
                <a:effectLst/>
                <a:latin typeface="__Roboto_5"/>
              </a:rPr>
              <a:t>Single User, Personal Computer </a:t>
            </a:r>
            <a:r>
              <a:rPr lang="en-US" sz="1200" i="0">
                <a:effectLst/>
                <a:latin typeface="__Roboto_5"/>
              </a:rPr>
              <a:t>– Single Installation, Single Database with unlimited number of spreadsheets converted into tables.</a:t>
            </a:r>
          </a:p>
          <a:p>
            <a:pPr marL="514350"/>
            <a:r>
              <a:rPr lang="en-US" sz="1200" b="1" i="0">
                <a:effectLst/>
                <a:latin typeface="__Roboto_5"/>
              </a:rPr>
              <a:t>Enterprise </a:t>
            </a:r>
            <a:r>
              <a:rPr lang="en-US" sz="1200" i="0">
                <a:effectLst/>
                <a:latin typeface="__Roboto_5"/>
              </a:rPr>
              <a:t>- Single Installation on a Cloud or Data Centre Server – Shared usage of the same data in one Database instance with unlimited number of spreadsheets converted into tables.</a:t>
            </a:r>
          </a:p>
          <a:p>
            <a:pPr marL="514350"/>
            <a:r>
              <a:rPr lang="en-US" sz="1200" b="1" i="0">
                <a:effectLst/>
                <a:latin typeface="__Roboto_5"/>
              </a:rPr>
              <a:t>Enterprise </a:t>
            </a:r>
            <a:r>
              <a:rPr lang="en-US" sz="1200" i="0">
                <a:effectLst/>
                <a:latin typeface="__Roboto_5"/>
              </a:rPr>
              <a:t>– Unlimited number of installations on any Cloud or Data Centre Server as required.</a:t>
            </a:r>
            <a:endParaRPr lang="en-US" sz="1200">
              <a:latin typeface="__Roboto_5"/>
            </a:endParaRPr>
          </a:p>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C5F2-E2F9-4F4B-8277-F2F3860DAFA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42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a:r>
              <a:rPr lang="en-US" sz="1200" b="1" i="0">
                <a:effectLst/>
                <a:latin typeface="__Roboto_5"/>
              </a:rPr>
              <a:t>Single User, Personal Computer </a:t>
            </a:r>
            <a:r>
              <a:rPr lang="en-US" sz="1200" i="0">
                <a:effectLst/>
                <a:latin typeface="__Roboto_5"/>
              </a:rPr>
              <a:t>– Single Installation, Single Database with unlimited number of spreadsheets converted into tables.</a:t>
            </a:r>
          </a:p>
          <a:p>
            <a:pPr marL="514350"/>
            <a:r>
              <a:rPr lang="en-US" sz="1200" b="1" i="0">
                <a:effectLst/>
                <a:latin typeface="__Roboto_5"/>
              </a:rPr>
              <a:t>Enterprise </a:t>
            </a:r>
            <a:r>
              <a:rPr lang="en-US" sz="1200" i="0">
                <a:effectLst/>
                <a:latin typeface="__Roboto_5"/>
              </a:rPr>
              <a:t>- Single Installation on a Cloud or Data Centre Server – Shared usage of the same data in one Database instance with unlimited number of spreadsheets converted into tables.</a:t>
            </a:r>
          </a:p>
          <a:p>
            <a:pPr marL="514350"/>
            <a:r>
              <a:rPr lang="en-US" sz="1200" b="1" i="0">
                <a:effectLst/>
                <a:latin typeface="__Roboto_5"/>
              </a:rPr>
              <a:t>Enterprise </a:t>
            </a:r>
            <a:r>
              <a:rPr lang="en-US" sz="1200" i="0">
                <a:effectLst/>
                <a:latin typeface="__Roboto_5"/>
              </a:rPr>
              <a:t>– Unlimited number of installations on any Cloud or Data Centre Server as required.</a:t>
            </a:r>
            <a:endParaRPr lang="en-US" sz="1200">
              <a:latin typeface="__Roboto_5"/>
            </a:endParaRPr>
          </a:p>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56C5F2-E2F9-4F4B-8277-F2F3860DAFA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51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3826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95181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457462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7631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8198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561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3487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0260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3382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97754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2/12/2021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2326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55535054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excelitte.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1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diagramColors" Target="../diagrams/colors2.xml"/><Relationship Id="rId12" Type="http://schemas.openxmlformats.org/officeDocument/2006/relationships/image" Target="../media/image12.svg"/><Relationship Id="rId2" Type="http://schemas.openxmlformats.org/officeDocument/2006/relationships/notesSlide" Target="../notesSlides/notesSlide3.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11.png"/><Relationship Id="rId5" Type="http://schemas.openxmlformats.org/officeDocument/2006/relationships/diagramLayout" Target="../diagrams/layout2.xml"/><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diagramData" Target="../diagrams/data2.xml"/><Relationship Id="rId9" Type="http://schemas.openxmlformats.org/officeDocument/2006/relationships/image" Target="../media/image9.png"/><Relationship Id="rId14" Type="http://schemas.openxmlformats.org/officeDocument/2006/relationships/image" Target="../media/image1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sv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on a couch&#10;&#10;Description automatically generated with medium confidence">
            <a:extLst>
              <a:ext uri="{FF2B5EF4-FFF2-40B4-BE49-F238E27FC236}">
                <a16:creationId xmlns:a16="http://schemas.microsoft.com/office/drawing/2014/main" id="{16FED6DB-FE5A-4DF5-BD96-A7EDEDB887AE}"/>
              </a:ext>
            </a:extLst>
          </p:cNvPr>
          <p:cNvPicPr>
            <a:picLocks noChangeAspect="1"/>
          </p:cNvPicPr>
          <p:nvPr/>
        </p:nvPicPr>
        <p:blipFill rotWithShape="1">
          <a:blip r:embed="rId3">
            <a:alphaModFix amt="50000"/>
          </a:blip>
          <a:srcRect l="17781" r="14662" b="-1"/>
          <a:stretch/>
        </p:blipFill>
        <p:spPr>
          <a:xfrm>
            <a:off x="0" y="1"/>
            <a:ext cx="12191980" cy="6857999"/>
          </a:xfrm>
          <a:prstGeom prst="rect">
            <a:avLst/>
          </a:prstGeom>
        </p:spPr>
      </p:pic>
      <p:sp>
        <p:nvSpPr>
          <p:cNvPr id="8" name="Title 1">
            <a:extLst>
              <a:ext uri="{FF2B5EF4-FFF2-40B4-BE49-F238E27FC236}">
                <a16:creationId xmlns:a16="http://schemas.microsoft.com/office/drawing/2014/main" id="{B1B6A26A-31A0-4ABA-8FAB-26C838D6E2A7}"/>
              </a:ext>
            </a:extLst>
          </p:cNvPr>
          <p:cNvSpPr txBox="1">
            <a:spLocks/>
          </p:cNvSpPr>
          <p:nvPr/>
        </p:nvSpPr>
        <p:spPr>
          <a:xfrm>
            <a:off x="1523990" y="1187449"/>
            <a:ext cx="9144000" cy="24226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9600" dirty="0">
                <a:solidFill>
                  <a:srgbClr val="FFFFFF"/>
                </a:solidFill>
                <a:latin typeface="__Roboto_5"/>
              </a:rPr>
              <a:t>Excelitte</a:t>
            </a:r>
            <a:br>
              <a:rPr lang="en-US" dirty="0">
                <a:solidFill>
                  <a:srgbClr val="FFFFFF"/>
                </a:solidFill>
                <a:latin typeface="__Roboto_5"/>
              </a:rPr>
            </a:br>
            <a:r>
              <a:rPr lang="en-US" sz="1400" b="1" dirty="0">
                <a:solidFill>
                  <a:srgbClr val="FFFFFF"/>
                </a:solidFill>
                <a:latin typeface="__Roboto_5"/>
                <a:hlinkClick r:id="rId4">
                  <a:extLst>
                    <a:ext uri="{A12FA001-AC4F-418D-AE19-62706E023703}">
                      <ahyp:hlinkClr xmlns:ahyp="http://schemas.microsoft.com/office/drawing/2018/hyperlinkcolor" val="tx"/>
                    </a:ext>
                  </a:extLst>
                </a:hlinkClick>
              </a:rPr>
              <a:t>www.excelitte.com</a:t>
            </a:r>
            <a:r>
              <a:rPr lang="en-US" sz="1400" b="1" dirty="0">
                <a:solidFill>
                  <a:srgbClr val="FFFFFF"/>
                </a:solidFill>
                <a:latin typeface="__Roboto_5"/>
              </a:rPr>
              <a:t>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524000" y="3803374"/>
            <a:ext cx="9144000" cy="1454425"/>
          </a:xfrm>
        </p:spPr>
        <p:txBody>
          <a:bodyPr vert="horz" lIns="91440" tIns="45720" rIns="91440" bIns="45720" rtlCol="0">
            <a:normAutofit/>
          </a:bodyPr>
          <a:lstStyle/>
          <a:p>
            <a:r>
              <a:rPr lang="en-US" sz="2000" b="1" i="0" dirty="0">
                <a:solidFill>
                  <a:srgbClr val="FFFFFF"/>
                </a:solidFill>
                <a:effectLst/>
                <a:latin typeface="__Roboto_5"/>
              </a:rPr>
              <a:t>Automatically convert thousands of spreadsheet data into a website application and can now be edited, new data added, viewed, analysed &amp; manipulated.</a:t>
            </a:r>
          </a:p>
          <a:p>
            <a:endParaRPr lang="en-US" b="1" dirty="0">
              <a:solidFill>
                <a:srgbClr val="FFFFFF"/>
              </a:solidFill>
              <a:latin typeface="__Roboto_5"/>
            </a:endParaRPr>
          </a:p>
        </p:txBody>
      </p:sp>
      <p:sp>
        <p:nvSpPr>
          <p:cNvPr id="6" name="Footer Placeholder 5">
            <a:extLst>
              <a:ext uri="{FF2B5EF4-FFF2-40B4-BE49-F238E27FC236}">
                <a16:creationId xmlns:a16="http://schemas.microsoft.com/office/drawing/2014/main" id="{74DCD9CC-C9F2-41E9-ADAE-7E6DD1658BA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solidFill>
                  <a:srgbClr val="FFFFFF"/>
                </a:solidFill>
                <a:latin typeface="__Roboto_5"/>
              </a:rPr>
              <a:t>(c) 2021 TEMS CONSU Pty Ltd.</a:t>
            </a:r>
          </a:p>
        </p:txBody>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C0E5-D278-4DC8-B941-7F5F30829D4C}"/>
              </a:ext>
            </a:extLst>
          </p:cNvPr>
          <p:cNvSpPr>
            <a:spLocks noGrp="1"/>
          </p:cNvSpPr>
          <p:nvPr>
            <p:ph type="title"/>
          </p:nvPr>
        </p:nvSpPr>
        <p:spPr>
          <a:xfrm>
            <a:off x="838200" y="365126"/>
            <a:ext cx="10515600" cy="825310"/>
          </a:xfrm>
        </p:spPr>
        <p:txBody>
          <a:bodyPr vert="horz" lIns="91440" tIns="45720" rIns="91440" bIns="45720" rtlCol="0">
            <a:normAutofit fontScale="90000"/>
          </a:bodyPr>
          <a:lstStyle/>
          <a:p>
            <a:pPr algn="ctr"/>
            <a:r>
              <a:rPr lang="en-US" sz="6000" kern="1200" dirty="0">
                <a:latin typeface="__Roboto_5"/>
              </a:rPr>
              <a:t>Packages Available</a:t>
            </a:r>
          </a:p>
        </p:txBody>
      </p:sp>
      <p:sp>
        <p:nvSpPr>
          <p:cNvPr id="5" name="Content Placeholder 4">
            <a:extLst>
              <a:ext uri="{FF2B5EF4-FFF2-40B4-BE49-F238E27FC236}">
                <a16:creationId xmlns:a16="http://schemas.microsoft.com/office/drawing/2014/main" id="{4EF9D918-8647-41A5-BC22-413FBF8A5832}"/>
              </a:ext>
            </a:extLst>
          </p:cNvPr>
          <p:cNvSpPr>
            <a:spLocks noGrp="1"/>
          </p:cNvSpPr>
          <p:nvPr>
            <p:ph sz="half" idx="1"/>
          </p:nvPr>
        </p:nvSpPr>
        <p:spPr>
          <a:xfrm>
            <a:off x="313899" y="3807726"/>
            <a:ext cx="11573301" cy="2685150"/>
          </a:xfrm>
        </p:spPr>
        <p:txBody>
          <a:bodyPr vert="horz" lIns="91440" tIns="45720" rIns="91440" bIns="45720" rtlCol="0">
            <a:noAutofit/>
          </a:bodyPr>
          <a:lstStyle/>
          <a:p>
            <a:pPr marL="742950" indent="-457200">
              <a:spcBef>
                <a:spcPts val="500"/>
              </a:spcBef>
              <a:buFont typeface="+mj-lt"/>
              <a:buAutoNum type="arabicPeriod"/>
            </a:pPr>
            <a:r>
              <a:rPr lang="en-US" sz="2000" b="1" i="0" dirty="0">
                <a:effectLst/>
                <a:latin typeface="__Roboto_5"/>
              </a:rPr>
              <a:t>Single User, Personal Computer </a:t>
            </a:r>
            <a:r>
              <a:rPr lang="en-US" sz="2000" i="0" dirty="0">
                <a:effectLst/>
                <a:latin typeface="__Roboto_5"/>
              </a:rPr>
              <a:t>– Single Installation and Database with unlimited spreadsheet data conversion.</a:t>
            </a:r>
          </a:p>
          <a:p>
            <a:pPr marL="742950" indent="-457200">
              <a:spcBef>
                <a:spcPts val="500"/>
              </a:spcBef>
              <a:buFont typeface="+mj-lt"/>
              <a:buAutoNum type="arabicPeriod"/>
            </a:pPr>
            <a:endParaRPr lang="en-US" sz="2000" i="0" dirty="0">
              <a:effectLst/>
              <a:latin typeface="__Roboto_5"/>
            </a:endParaRPr>
          </a:p>
          <a:p>
            <a:pPr marL="742950" indent="-457200">
              <a:spcBef>
                <a:spcPts val="500"/>
              </a:spcBef>
              <a:buFont typeface="+mj-lt"/>
              <a:buAutoNum type="arabicPeriod"/>
            </a:pPr>
            <a:r>
              <a:rPr lang="en-US" sz="2000" b="1" i="0" dirty="0">
                <a:effectLst/>
                <a:latin typeface="__Roboto_5"/>
              </a:rPr>
              <a:t>Enterprise </a:t>
            </a:r>
            <a:r>
              <a:rPr lang="en-US" sz="2000" i="0" dirty="0">
                <a:effectLst/>
                <a:latin typeface="__Roboto_5"/>
              </a:rPr>
              <a:t>- Cloud or Data Centre Server (Single Installation) – Shared usage of the same data in one Database with unlimited spreadsheets data conversion. </a:t>
            </a:r>
          </a:p>
          <a:p>
            <a:pPr marL="742950" indent="-457200">
              <a:spcBef>
                <a:spcPts val="500"/>
              </a:spcBef>
              <a:buFont typeface="+mj-lt"/>
              <a:buAutoNum type="arabicPeriod"/>
            </a:pPr>
            <a:endParaRPr lang="en-US" sz="2000" b="1" dirty="0">
              <a:latin typeface="__Roboto_5"/>
            </a:endParaRPr>
          </a:p>
          <a:p>
            <a:pPr marL="742950" indent="-457200">
              <a:spcBef>
                <a:spcPts val="500"/>
              </a:spcBef>
              <a:buFont typeface="+mj-lt"/>
              <a:buAutoNum type="arabicPeriod"/>
            </a:pPr>
            <a:r>
              <a:rPr lang="en-US" sz="2000" b="1" i="0" dirty="0">
                <a:effectLst/>
                <a:latin typeface="__Roboto_5"/>
              </a:rPr>
              <a:t>Enterprise </a:t>
            </a:r>
            <a:r>
              <a:rPr lang="en-US" sz="2000" i="0" dirty="0">
                <a:effectLst/>
                <a:latin typeface="__Roboto_5"/>
              </a:rPr>
              <a:t>– Cloud or Data Centre Server, unlimited number of installations.</a:t>
            </a:r>
            <a:endParaRPr lang="en-US" sz="2000" dirty="0">
              <a:latin typeface="__Roboto_5"/>
            </a:endParaRPr>
          </a:p>
        </p:txBody>
      </p:sp>
      <p:pic>
        <p:nvPicPr>
          <p:cNvPr id="59" name="Picture 58">
            <a:extLst>
              <a:ext uri="{FF2B5EF4-FFF2-40B4-BE49-F238E27FC236}">
                <a16:creationId xmlns:a16="http://schemas.microsoft.com/office/drawing/2014/main" id="{5D044EF2-E639-4F4B-9BA0-CB9096D7FBF6}"/>
              </a:ext>
            </a:extLst>
          </p:cNvPr>
          <p:cNvPicPr>
            <a:picLocks noChangeAspect="1"/>
          </p:cNvPicPr>
          <p:nvPr/>
        </p:nvPicPr>
        <p:blipFill>
          <a:blip r:embed="rId3"/>
          <a:stretch>
            <a:fillRect/>
          </a:stretch>
        </p:blipFill>
        <p:spPr>
          <a:xfrm>
            <a:off x="2291031" y="1190436"/>
            <a:ext cx="7609937" cy="2714969"/>
          </a:xfrm>
          <a:prstGeom prst="rect">
            <a:avLst/>
          </a:prstGeom>
        </p:spPr>
      </p:pic>
      <p:sp>
        <p:nvSpPr>
          <p:cNvPr id="6" name="Footer Placeholder 5">
            <a:extLst>
              <a:ext uri="{FF2B5EF4-FFF2-40B4-BE49-F238E27FC236}">
                <a16:creationId xmlns:a16="http://schemas.microsoft.com/office/drawing/2014/main" id="{46E6FD23-E83F-463A-B2C4-D851E4FCFFD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__Roboto_5"/>
                <a:ea typeface="+mn-ea"/>
                <a:cs typeface="+mn-cs"/>
              </a:rPr>
              <a:t>(c) 2021 TEMS CONSU Pty Ltd.</a:t>
            </a:r>
          </a:p>
        </p:txBody>
      </p:sp>
    </p:spTree>
    <p:extLst>
      <p:ext uri="{BB962C8B-B14F-4D97-AF65-F5344CB8AC3E}">
        <p14:creationId xmlns:p14="http://schemas.microsoft.com/office/powerpoint/2010/main" val="41892135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C0E5-D278-4DC8-B941-7F5F30829D4C}"/>
              </a:ext>
            </a:extLst>
          </p:cNvPr>
          <p:cNvSpPr>
            <a:spLocks noGrp="1"/>
          </p:cNvSpPr>
          <p:nvPr>
            <p:ph type="title"/>
          </p:nvPr>
        </p:nvSpPr>
        <p:spPr/>
        <p:txBody>
          <a:bodyPr vert="horz" lIns="91440" tIns="45720" rIns="91440" bIns="45720" rtlCol="0">
            <a:normAutofit/>
          </a:bodyPr>
          <a:lstStyle/>
          <a:p>
            <a:pPr algn="ctr"/>
            <a:r>
              <a:rPr lang="en-US" sz="6000" kern="1200" dirty="0">
                <a:latin typeface="__Roboto_5"/>
              </a:rPr>
              <a:t>Support</a:t>
            </a:r>
          </a:p>
        </p:txBody>
      </p:sp>
      <p:sp>
        <p:nvSpPr>
          <p:cNvPr id="5" name="Content Placeholder 4">
            <a:extLst>
              <a:ext uri="{FF2B5EF4-FFF2-40B4-BE49-F238E27FC236}">
                <a16:creationId xmlns:a16="http://schemas.microsoft.com/office/drawing/2014/main" id="{4EF9D918-8647-41A5-BC22-413FBF8A5832}"/>
              </a:ext>
            </a:extLst>
          </p:cNvPr>
          <p:cNvSpPr>
            <a:spLocks noGrp="1"/>
          </p:cNvSpPr>
          <p:nvPr>
            <p:ph sz="half" idx="1"/>
          </p:nvPr>
        </p:nvSpPr>
        <p:spPr>
          <a:xfrm>
            <a:off x="3012382" y="2464390"/>
            <a:ext cx="7754152" cy="932563"/>
          </a:xfrm>
        </p:spPr>
        <p:txBody>
          <a:bodyPr vert="horz" lIns="91440" tIns="45720" rIns="91440" bIns="45720" rtlCol="0">
            <a:noAutofit/>
          </a:bodyPr>
          <a:lstStyle/>
          <a:p>
            <a:pPr marL="0" indent="0">
              <a:buNone/>
            </a:pPr>
            <a:r>
              <a:rPr lang="en-US" sz="2000" dirty="0">
                <a:latin typeface="__Roboto_5"/>
              </a:rPr>
              <a:t>T</a:t>
            </a:r>
            <a:r>
              <a:rPr lang="en-US" sz="2000" i="0" dirty="0">
                <a:effectLst/>
                <a:latin typeface="__Roboto_5"/>
              </a:rPr>
              <a:t>wo complimentary call out's to remotely or physically re-install Excelitte if you rebuild your PC, Cloud or Data Centre Server or if Excelitte is just not working. </a:t>
            </a:r>
          </a:p>
        </p:txBody>
      </p:sp>
      <p:sp>
        <p:nvSpPr>
          <p:cNvPr id="6" name="Footer Placeholder 5">
            <a:extLst>
              <a:ext uri="{FF2B5EF4-FFF2-40B4-BE49-F238E27FC236}">
                <a16:creationId xmlns:a16="http://schemas.microsoft.com/office/drawing/2014/main" id="{46E6FD23-E83F-463A-B2C4-D851E4FCFFD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__Roboto_5"/>
                <a:ea typeface="+mn-ea"/>
                <a:cs typeface="+mn-cs"/>
              </a:rPr>
              <a:t>(c) 2021 TEMS CONSU Pty Ltd.</a:t>
            </a:r>
          </a:p>
        </p:txBody>
      </p:sp>
      <p:sp>
        <p:nvSpPr>
          <p:cNvPr id="13" name="TextBox 12">
            <a:extLst>
              <a:ext uri="{FF2B5EF4-FFF2-40B4-BE49-F238E27FC236}">
                <a16:creationId xmlns:a16="http://schemas.microsoft.com/office/drawing/2014/main" id="{4677B890-79D9-4EA4-A1A8-9B8FB7A1AB18}"/>
              </a:ext>
            </a:extLst>
          </p:cNvPr>
          <p:cNvSpPr txBox="1"/>
          <p:nvPr/>
        </p:nvSpPr>
        <p:spPr>
          <a:xfrm>
            <a:off x="3012382" y="3834876"/>
            <a:ext cx="7262585"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__Roboto_5"/>
                <a:ea typeface="+mn-ea"/>
                <a:cs typeface="+mn-cs"/>
              </a:rPr>
              <a:t>Unlimited Email Enquiry Support with a 72-hour response turnaround time.</a:t>
            </a:r>
          </a:p>
        </p:txBody>
      </p:sp>
      <p:sp>
        <p:nvSpPr>
          <p:cNvPr id="17" name="TextBox 16">
            <a:extLst>
              <a:ext uri="{FF2B5EF4-FFF2-40B4-BE49-F238E27FC236}">
                <a16:creationId xmlns:a16="http://schemas.microsoft.com/office/drawing/2014/main" id="{4035A2E5-9989-4D7E-B23A-8F9C537066B2}"/>
              </a:ext>
            </a:extLst>
          </p:cNvPr>
          <p:cNvSpPr txBox="1"/>
          <p:nvPr/>
        </p:nvSpPr>
        <p:spPr>
          <a:xfrm>
            <a:off x="3012382" y="4971603"/>
            <a:ext cx="7527280"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__Roboto_5"/>
                <a:ea typeface="+mn-ea"/>
                <a:cs typeface="+mn-cs"/>
              </a:rPr>
              <a:t>We can customise Excelitte support to suit your specific needs, at additional costs.</a:t>
            </a:r>
          </a:p>
        </p:txBody>
      </p:sp>
      <p:sp>
        <p:nvSpPr>
          <p:cNvPr id="24" name="TextBox 23">
            <a:extLst>
              <a:ext uri="{FF2B5EF4-FFF2-40B4-BE49-F238E27FC236}">
                <a16:creationId xmlns:a16="http://schemas.microsoft.com/office/drawing/2014/main" id="{E31FF81B-442B-49B3-9C44-7DA25630DE06}"/>
              </a:ext>
            </a:extLst>
          </p:cNvPr>
          <p:cNvSpPr txBox="1"/>
          <p:nvPr/>
        </p:nvSpPr>
        <p:spPr>
          <a:xfrm>
            <a:off x="3142447" y="1710551"/>
            <a:ext cx="6096000"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__Roboto_5"/>
                <a:ea typeface="+mn-ea"/>
                <a:cs typeface="+mn-cs"/>
              </a:rPr>
              <a:t>One-Year Support Service Includes</a:t>
            </a:r>
          </a:p>
        </p:txBody>
      </p:sp>
      <p:pic>
        <p:nvPicPr>
          <p:cNvPr id="25" name="Graphic 24" descr="Email with solid fill">
            <a:extLst>
              <a:ext uri="{FF2B5EF4-FFF2-40B4-BE49-F238E27FC236}">
                <a16:creationId xmlns:a16="http://schemas.microsoft.com/office/drawing/2014/main" id="{FB359A0A-C46F-44B2-8E66-FA18C41E1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93322" y="3731617"/>
            <a:ext cx="914400" cy="914400"/>
          </a:xfrm>
          <a:prstGeom prst="rect">
            <a:avLst/>
          </a:prstGeom>
        </p:spPr>
      </p:pic>
      <p:pic>
        <p:nvPicPr>
          <p:cNvPr id="27" name="Graphic 26" descr="Target Audience with solid fill">
            <a:extLst>
              <a:ext uri="{FF2B5EF4-FFF2-40B4-BE49-F238E27FC236}">
                <a16:creationId xmlns:a16="http://schemas.microsoft.com/office/drawing/2014/main" id="{00C40216-1FB3-47C7-BEFD-9C471011BF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5159" y="4971600"/>
            <a:ext cx="914400" cy="914400"/>
          </a:xfrm>
          <a:prstGeom prst="rect">
            <a:avLst/>
          </a:prstGeom>
        </p:spPr>
      </p:pic>
      <p:pic>
        <p:nvPicPr>
          <p:cNvPr id="29" name="Graphic 28" descr="Computer with solid fill">
            <a:extLst>
              <a:ext uri="{FF2B5EF4-FFF2-40B4-BE49-F238E27FC236}">
                <a16:creationId xmlns:a16="http://schemas.microsoft.com/office/drawing/2014/main" id="{0F4C8C5C-71CD-4C7B-B8EB-17E05B094E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3322" y="2482553"/>
            <a:ext cx="914400" cy="914400"/>
          </a:xfrm>
          <a:prstGeom prst="rect">
            <a:avLst/>
          </a:prstGeom>
        </p:spPr>
      </p:pic>
    </p:spTree>
    <p:extLst>
      <p:ext uri="{BB962C8B-B14F-4D97-AF65-F5344CB8AC3E}">
        <p14:creationId xmlns:p14="http://schemas.microsoft.com/office/powerpoint/2010/main" val="178217772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8D71940-ECBD-46DE-B1BA-AD506D9652DD}"/>
              </a:ext>
            </a:extLst>
          </p:cNvPr>
          <p:cNvSpPr>
            <a:spLocks noGrp="1"/>
          </p:cNvSpPr>
          <p:nvPr>
            <p:ph type="title"/>
          </p:nvPr>
        </p:nvSpPr>
        <p:spPr>
          <a:xfrm>
            <a:off x="1295400" y="669925"/>
            <a:ext cx="4800600" cy="1325563"/>
          </a:xfrm>
        </p:spPr>
        <p:txBody>
          <a:bodyPr vert="horz" lIns="91440" tIns="45720" rIns="91440" bIns="45720" rtlCol="0" anchor="b">
            <a:normAutofit/>
          </a:bodyPr>
          <a:lstStyle/>
          <a:p>
            <a:pPr algn="ctr"/>
            <a:r>
              <a:rPr lang="en-US" sz="6000" b="1" kern="1200" dirty="0">
                <a:solidFill>
                  <a:schemeClr val="bg1"/>
                </a:solidFill>
                <a:latin typeface="+mj-lt"/>
                <a:ea typeface="+mj-ea"/>
                <a:cs typeface="+mj-cs"/>
              </a:rPr>
              <a:t>Contact Us</a:t>
            </a:r>
          </a:p>
        </p:txBody>
      </p:sp>
      <p:cxnSp>
        <p:nvCxnSpPr>
          <p:cNvPr id="42" name="Straight Connector 3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869557-888F-414E-BDD3-60EBCB0C3D6A}"/>
              </a:ext>
            </a:extLst>
          </p:cNvPr>
          <p:cNvSpPr>
            <a:spLocks noGrp="1"/>
          </p:cNvSpPr>
          <p:nvPr>
            <p:ph sz="half" idx="1"/>
          </p:nvPr>
        </p:nvSpPr>
        <p:spPr>
          <a:xfrm>
            <a:off x="1295400" y="2288833"/>
            <a:ext cx="4800600" cy="3711571"/>
          </a:xfrm>
        </p:spPr>
        <p:txBody>
          <a:bodyPr vert="horz" lIns="91440" tIns="45720" rIns="91440" bIns="45720" rtlCol="0">
            <a:normAutofit/>
          </a:bodyPr>
          <a:lstStyle/>
          <a:p>
            <a:pPr marL="0" indent="0" algn="ctr">
              <a:buNone/>
            </a:pPr>
            <a:endParaRPr lang="en-US" sz="2000" b="1" dirty="0">
              <a:solidFill>
                <a:schemeClr val="bg1"/>
              </a:solidFill>
            </a:endParaRPr>
          </a:p>
          <a:p>
            <a:pPr marL="0" indent="0" algn="ctr">
              <a:buNone/>
            </a:pPr>
            <a:r>
              <a:rPr lang="en-US" sz="2000" b="1" dirty="0">
                <a:solidFill>
                  <a:schemeClr val="bg1"/>
                </a:solidFill>
              </a:rPr>
              <a:t>Web </a:t>
            </a:r>
          </a:p>
          <a:p>
            <a:pPr marL="0" indent="0" algn="ctr">
              <a:buNone/>
            </a:pPr>
            <a:r>
              <a:rPr lang="en-US" sz="2000" dirty="0">
                <a:solidFill>
                  <a:schemeClr val="bg1"/>
                </a:solidFill>
              </a:rPr>
              <a:t>https://excelitte.com</a:t>
            </a:r>
          </a:p>
          <a:p>
            <a:pPr marL="0" indent="0" algn="ctr">
              <a:buNone/>
            </a:pPr>
            <a:r>
              <a:rPr lang="en-US" sz="2000" b="1" dirty="0">
                <a:solidFill>
                  <a:schemeClr val="bg1"/>
                </a:solidFill>
              </a:rPr>
              <a:t>Email</a:t>
            </a:r>
            <a:r>
              <a:rPr lang="en-US" sz="2000" dirty="0">
                <a:solidFill>
                  <a:schemeClr val="bg1"/>
                </a:solidFill>
              </a:rPr>
              <a:t> </a:t>
            </a:r>
          </a:p>
          <a:p>
            <a:pPr marL="0" indent="0" algn="ctr">
              <a:buNone/>
            </a:pPr>
            <a:r>
              <a:rPr lang="en-US" sz="2000" dirty="0">
                <a:solidFill>
                  <a:schemeClr val="bg1"/>
                </a:solidFill>
              </a:rPr>
              <a:t>enquiries@excelitte.com</a:t>
            </a:r>
          </a:p>
          <a:p>
            <a:pPr marL="0" indent="0" algn="ctr">
              <a:buNone/>
            </a:pPr>
            <a:r>
              <a:rPr lang="en-US" sz="2000" b="1" dirty="0">
                <a:solidFill>
                  <a:schemeClr val="bg1"/>
                </a:solidFill>
              </a:rPr>
              <a:t>OR</a:t>
            </a:r>
            <a:r>
              <a:rPr lang="en-US" sz="2000" dirty="0">
                <a:solidFill>
                  <a:schemeClr val="bg1"/>
                </a:solidFill>
              </a:rPr>
              <a:t> </a:t>
            </a:r>
          </a:p>
          <a:p>
            <a:pPr marL="0" indent="0" algn="ctr">
              <a:buNone/>
            </a:pPr>
            <a:r>
              <a:rPr lang="en-US" sz="2000" dirty="0">
                <a:solidFill>
                  <a:schemeClr val="bg1"/>
                </a:solidFill>
              </a:rPr>
              <a:t>Call +613892039 and ask for either Kimberley or Leah to start using Excelitte this week.</a:t>
            </a:r>
          </a:p>
          <a:p>
            <a:endParaRPr lang="en-US" sz="2000" dirty="0">
              <a:solidFill>
                <a:schemeClr val="bg1"/>
              </a:solidFill>
            </a:endParaRPr>
          </a:p>
        </p:txBody>
      </p:sp>
      <p:pic>
        <p:nvPicPr>
          <p:cNvPr id="5" name="Picture 4" descr="A person talking on a cell phone&#10;&#10;Description automatically generated with medium confidence">
            <a:extLst>
              <a:ext uri="{FF2B5EF4-FFF2-40B4-BE49-F238E27FC236}">
                <a16:creationId xmlns:a16="http://schemas.microsoft.com/office/drawing/2014/main" id="{531286AC-997B-4539-A045-A0AC92616F20}"/>
              </a:ext>
            </a:extLst>
          </p:cNvPr>
          <p:cNvPicPr>
            <a:picLocks noChangeAspect="1"/>
          </p:cNvPicPr>
          <p:nvPr/>
        </p:nvPicPr>
        <p:blipFill>
          <a:blip r:embed="rId2"/>
          <a:stretch>
            <a:fillRect/>
          </a:stretch>
        </p:blipFill>
        <p:spPr>
          <a:xfrm>
            <a:off x="7629727" y="11568"/>
            <a:ext cx="4562263" cy="6834850"/>
          </a:xfrm>
          <a:prstGeom prst="rect">
            <a:avLst/>
          </a:prstGeom>
        </p:spPr>
      </p:pic>
      <p:cxnSp>
        <p:nvCxnSpPr>
          <p:cNvPr id="44" name="Straight Connector 40">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Footer Placeholder 5">
            <a:extLst>
              <a:ext uri="{FF2B5EF4-FFF2-40B4-BE49-F238E27FC236}">
                <a16:creationId xmlns:a16="http://schemas.microsoft.com/office/drawing/2014/main" id="{1DF868C8-FF9F-4414-8F88-83F94199EC8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solidFill>
                  <a:srgbClr val="FFFFFF"/>
                </a:solidFill>
                <a:latin typeface="__Roboto_5"/>
              </a:rPr>
              <a:t>(c) 2021 TEMS CONSU Pty Ltd.</a:t>
            </a:r>
          </a:p>
        </p:txBody>
      </p:sp>
    </p:spTree>
    <p:extLst>
      <p:ext uri="{BB962C8B-B14F-4D97-AF65-F5344CB8AC3E}">
        <p14:creationId xmlns:p14="http://schemas.microsoft.com/office/powerpoint/2010/main" val="54616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C305F-9AC9-4C43-BB2E-AE46C2CFB781}"/>
              </a:ext>
            </a:extLst>
          </p:cNvPr>
          <p:cNvSpPr>
            <a:spLocks noGrp="1"/>
          </p:cNvSpPr>
          <p:nvPr>
            <p:ph type="title"/>
          </p:nvPr>
        </p:nvSpPr>
        <p:spPr/>
        <p:txBody>
          <a:bodyPr>
            <a:normAutofit/>
          </a:bodyPr>
          <a:lstStyle/>
          <a:p>
            <a:pPr algn="ctr"/>
            <a:r>
              <a:rPr lang="en-AU" sz="6000" dirty="0">
                <a:latin typeface="__Roboto_5"/>
              </a:rPr>
              <a:t>What is Excelitte?</a:t>
            </a:r>
          </a:p>
        </p:txBody>
      </p:sp>
      <p:graphicFrame>
        <p:nvGraphicFramePr>
          <p:cNvPr id="5" name="Content Placeholder 2">
            <a:extLst>
              <a:ext uri="{FF2B5EF4-FFF2-40B4-BE49-F238E27FC236}">
                <a16:creationId xmlns:a16="http://schemas.microsoft.com/office/drawing/2014/main" id="{470BCABF-A02D-4834-AFD1-10F981A4665E}"/>
              </a:ext>
            </a:extLst>
          </p:cNvPr>
          <p:cNvGraphicFramePr>
            <a:graphicFrameLocks noGrp="1"/>
          </p:cNvGraphicFramePr>
          <p:nvPr>
            <p:ph idx="1"/>
            <p:extLst>
              <p:ext uri="{D42A27DB-BD31-4B8C-83A1-F6EECF244321}">
                <p14:modId xmlns:p14="http://schemas.microsoft.com/office/powerpoint/2010/main" val="428457901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5">
            <a:extLst>
              <a:ext uri="{FF2B5EF4-FFF2-40B4-BE49-F238E27FC236}">
                <a16:creationId xmlns:a16="http://schemas.microsoft.com/office/drawing/2014/main" id="{47D25FF1-D3A7-4C3F-A0C4-AD35919734E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solidFill>
                  <a:srgbClr val="FFFFFF"/>
                </a:solidFill>
                <a:latin typeface="__Roboto_5"/>
              </a:rPr>
              <a:t>(c) 2021 TEMS CONSU Pty Ltd.</a:t>
            </a:r>
          </a:p>
        </p:txBody>
      </p:sp>
    </p:spTree>
    <p:extLst>
      <p:ext uri="{BB962C8B-B14F-4D97-AF65-F5344CB8AC3E}">
        <p14:creationId xmlns:p14="http://schemas.microsoft.com/office/powerpoint/2010/main" val="20151569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A picture containing person, indoor, working&#10;&#10;Description automatically generated">
            <a:extLst>
              <a:ext uri="{FF2B5EF4-FFF2-40B4-BE49-F238E27FC236}">
                <a16:creationId xmlns:a16="http://schemas.microsoft.com/office/drawing/2014/main" id="{B4F3AB8F-43E5-416C-A7E2-F23976D366A7}"/>
              </a:ext>
            </a:extLst>
          </p:cNvPr>
          <p:cNvPicPr>
            <a:picLocks noChangeAspect="1"/>
          </p:cNvPicPr>
          <p:nvPr/>
        </p:nvPicPr>
        <p:blipFill rotWithShape="1">
          <a:blip r:embed="rId3"/>
          <a:srcRect l="7781" r="15782" b="1"/>
          <a:stretch/>
        </p:blipFill>
        <p:spPr>
          <a:xfrm>
            <a:off x="4943073" y="4312"/>
            <a:ext cx="7248927" cy="6858478"/>
          </a:xfrm>
          <a:prstGeom prst="rect">
            <a:avLst/>
          </a:prstGeom>
        </p:spPr>
      </p:pic>
      <p:sp>
        <p:nvSpPr>
          <p:cNvPr id="54" name="Freeform: Shape 53">
            <a:extLst>
              <a:ext uri="{FF2B5EF4-FFF2-40B4-BE49-F238E27FC236}">
                <a16:creationId xmlns:a16="http://schemas.microsoft.com/office/drawing/2014/main" id="{16EA23B6-4B44-4D76-87BA-D81CE35ED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2EEEAE0B-25B7-437B-B834-B70A93541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233401" y="315629"/>
            <a:ext cx="8164876" cy="758569"/>
          </a:xfrm>
        </p:spPr>
        <p:txBody>
          <a:bodyPr>
            <a:normAutofit fontScale="90000"/>
          </a:bodyPr>
          <a:lstStyle/>
          <a:p>
            <a:r>
              <a:rPr lang="en-US" b="1" dirty="0">
                <a:latin typeface="__Roboto_5"/>
              </a:rPr>
              <a:t>Excelitte solves your data problems </a:t>
            </a:r>
          </a:p>
        </p:txBody>
      </p:sp>
      <p:sp>
        <p:nvSpPr>
          <p:cNvPr id="5" name="Footer Placeholder 5">
            <a:extLst>
              <a:ext uri="{FF2B5EF4-FFF2-40B4-BE49-F238E27FC236}">
                <a16:creationId xmlns:a16="http://schemas.microsoft.com/office/drawing/2014/main" id="{AAFDF10A-3AFA-4283-A27D-4AF2065C79FD}"/>
              </a:ext>
            </a:extLst>
          </p:cNvPr>
          <p:cNvSpPr>
            <a:spLocks noGrp="1"/>
          </p:cNvSpPr>
          <p:nvPr>
            <p:ph type="ftr" sz="quarter" idx="11"/>
          </p:nvPr>
        </p:nvSpPr>
        <p:spPr>
          <a:xfrm>
            <a:off x="841248" y="6356350"/>
            <a:ext cx="3260577"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white">
                    <a:alpha val="80000"/>
                  </a:prstClr>
                </a:solidFill>
                <a:effectLst/>
                <a:uLnTx/>
                <a:uFillTx/>
                <a:latin typeface="__Roboto_5"/>
                <a:ea typeface="+mn-ea"/>
                <a:cs typeface="+mn-cs"/>
              </a:rPr>
              <a:t>(c) 2021 TEMS CONSU Pty Ltd.</a:t>
            </a:r>
          </a:p>
        </p:txBody>
      </p:sp>
      <p:graphicFrame>
        <p:nvGraphicFramePr>
          <p:cNvPr id="33" name="Content Placeholder 4">
            <a:extLst>
              <a:ext uri="{FF2B5EF4-FFF2-40B4-BE49-F238E27FC236}">
                <a16:creationId xmlns:a16="http://schemas.microsoft.com/office/drawing/2014/main" id="{18F34A9D-6843-40FB-A195-F4EFF3820E9C}"/>
              </a:ext>
            </a:extLst>
          </p:cNvPr>
          <p:cNvGraphicFramePr>
            <a:graphicFrameLocks noGrp="1"/>
          </p:cNvGraphicFramePr>
          <p:nvPr>
            <p:ph idx="1"/>
          </p:nvPr>
        </p:nvGraphicFramePr>
        <p:xfrm>
          <a:off x="260732" y="1882469"/>
          <a:ext cx="6156110" cy="4300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Badge 1 with solid fill">
            <a:extLst>
              <a:ext uri="{FF2B5EF4-FFF2-40B4-BE49-F238E27FC236}">
                <a16:creationId xmlns:a16="http://schemas.microsoft.com/office/drawing/2014/main" id="{3C279699-8125-4E90-A3FD-290076A4F7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2765" y="2065022"/>
            <a:ext cx="932534" cy="932534"/>
          </a:xfrm>
          <a:prstGeom prst="rect">
            <a:avLst/>
          </a:prstGeom>
        </p:spPr>
      </p:pic>
      <p:pic>
        <p:nvPicPr>
          <p:cNvPr id="7" name="Graphic 6" descr="Badge with solid fill">
            <a:extLst>
              <a:ext uri="{FF2B5EF4-FFF2-40B4-BE49-F238E27FC236}">
                <a16:creationId xmlns:a16="http://schemas.microsoft.com/office/drawing/2014/main" id="{C0B03D72-5448-4A71-9747-42C0BB1E44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9031" y="3084467"/>
            <a:ext cx="914400" cy="914400"/>
          </a:xfrm>
          <a:prstGeom prst="rect">
            <a:avLst/>
          </a:prstGeom>
        </p:spPr>
      </p:pic>
      <p:pic>
        <p:nvPicPr>
          <p:cNvPr id="9" name="Graphic 8" descr="Badge 3 with solid fill">
            <a:extLst>
              <a:ext uri="{FF2B5EF4-FFF2-40B4-BE49-F238E27FC236}">
                <a16:creationId xmlns:a16="http://schemas.microsoft.com/office/drawing/2014/main" id="{C135CEF3-E256-4A32-84EB-9CA764CFA2A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79031" y="4084168"/>
            <a:ext cx="914400" cy="914400"/>
          </a:xfrm>
          <a:prstGeom prst="rect">
            <a:avLst/>
          </a:prstGeom>
        </p:spPr>
      </p:pic>
      <p:pic>
        <p:nvPicPr>
          <p:cNvPr id="11" name="Graphic 10" descr="Badge 4 with solid fill">
            <a:extLst>
              <a:ext uri="{FF2B5EF4-FFF2-40B4-BE49-F238E27FC236}">
                <a16:creationId xmlns:a16="http://schemas.microsoft.com/office/drawing/2014/main" id="{B0E3B685-C9F7-41A8-A9C7-C6139F8E543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02765" y="5065445"/>
            <a:ext cx="932534" cy="932534"/>
          </a:xfrm>
          <a:prstGeom prst="rect">
            <a:avLst/>
          </a:prstGeom>
        </p:spPr>
      </p:pic>
    </p:spTree>
    <p:extLst>
      <p:ext uri="{BB962C8B-B14F-4D97-AF65-F5344CB8AC3E}">
        <p14:creationId xmlns:p14="http://schemas.microsoft.com/office/powerpoint/2010/main" val="26870608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6B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6BBD-31E7-461B-B999-188341748116}"/>
              </a:ext>
            </a:extLst>
          </p:cNvPr>
          <p:cNvSpPr>
            <a:spLocks noGrp="1"/>
          </p:cNvSpPr>
          <p:nvPr>
            <p:ph type="title"/>
          </p:nvPr>
        </p:nvSpPr>
        <p:spPr>
          <a:xfrm>
            <a:off x="846496" y="371950"/>
            <a:ext cx="10515600" cy="813814"/>
          </a:xfrm>
        </p:spPr>
        <p:txBody>
          <a:bodyPr>
            <a:normAutofit/>
          </a:bodyPr>
          <a:lstStyle/>
          <a:p>
            <a:pPr algn="ctr"/>
            <a:r>
              <a:rPr lang="en-AU" dirty="0">
                <a:solidFill>
                  <a:schemeClr val="bg1"/>
                </a:solidFill>
                <a:latin typeface="__Roboto_5"/>
              </a:rPr>
              <a:t>Spreadsheets VS Excelitte - 1</a:t>
            </a:r>
          </a:p>
        </p:txBody>
      </p:sp>
      <p:sp>
        <p:nvSpPr>
          <p:cNvPr id="3" name="Content Placeholder 2">
            <a:extLst>
              <a:ext uri="{FF2B5EF4-FFF2-40B4-BE49-F238E27FC236}">
                <a16:creationId xmlns:a16="http://schemas.microsoft.com/office/drawing/2014/main" id="{8E68B8EA-3E2E-4E99-A6FD-01409F9004B6}"/>
              </a:ext>
            </a:extLst>
          </p:cNvPr>
          <p:cNvSpPr>
            <a:spLocks noGrp="1"/>
          </p:cNvSpPr>
          <p:nvPr>
            <p:ph sz="half" idx="1"/>
          </p:nvPr>
        </p:nvSpPr>
        <p:spPr>
          <a:xfrm>
            <a:off x="759064" y="1476225"/>
            <a:ext cx="4697331" cy="629892"/>
          </a:xfr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buNone/>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Data is stored in spreadsheets in rows/columns, is subject to accidental deletion or transformation and when it runs into the hundreds or thousands it can be messy to manipulate. </a:t>
            </a:r>
            <a:endParaRPr lang="en-AU" sz="1200" b="1" dirty="0">
              <a:solidFill>
                <a:schemeClr val="bg1"/>
              </a:solidFill>
              <a:latin typeface="__Roboto_5"/>
              <a:ea typeface="Times New Roman" panose="02020603050405020304" pitchFamily="18" charset="0"/>
            </a:endParaRPr>
          </a:p>
        </p:txBody>
      </p:sp>
      <p:sp>
        <p:nvSpPr>
          <p:cNvPr id="4" name="Content Placeholder 3">
            <a:extLst>
              <a:ext uri="{FF2B5EF4-FFF2-40B4-BE49-F238E27FC236}">
                <a16:creationId xmlns:a16="http://schemas.microsoft.com/office/drawing/2014/main" id="{0D1A3AA4-B0F2-4179-A7E2-7A528C4E175A}"/>
              </a:ext>
            </a:extLst>
          </p:cNvPr>
          <p:cNvSpPr>
            <a:spLocks noGrp="1"/>
          </p:cNvSpPr>
          <p:nvPr>
            <p:ph sz="half" idx="2"/>
          </p:nvPr>
        </p:nvSpPr>
        <p:spPr>
          <a:xfrm>
            <a:off x="6294616" y="1434557"/>
            <a:ext cx="4899164" cy="748845"/>
          </a:xfr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buNone/>
            </a:pPr>
            <a:r>
              <a:rPr lang="en-AU" sz="1200" b="1" kern="1200" dirty="0">
                <a:ln w="9525" cap="flat" cmpd="sng" algn="ctr">
                  <a:solidFill>
                    <a:srgbClr val="FFFFFF">
                      <a:alpha val="10000"/>
                    </a:srgbClr>
                  </a:solidFill>
                  <a:prstDash val="solid"/>
                  <a:round/>
                </a:ln>
                <a:solidFill>
                  <a:schemeClr val="bg1"/>
                </a:solidFill>
                <a:effectLst>
                  <a:outerShdw blurRad="9525" dist="25400" dir="14640000" algn="tl">
                    <a:schemeClr val="bg1">
                      <a:alpha val="30000"/>
                    </a:schemeClr>
                  </a:outerShdw>
                </a:effectLst>
                <a:latin typeface="__Roboto_5"/>
                <a:ea typeface="DengXian" panose="02010600030101010101" pitchFamily="2" charset="-122"/>
                <a:cs typeface="Times New Roman" panose="02020603050405020304" pitchFamily="18" charset="0"/>
              </a:rPr>
              <a:t>Excelitte stores data in a database in a more organised manner to ensure that it is not repeated or duplicated, it is searchable, updateable, editable, from your web browser like Google Chrome or Firefox and allows for easier auto-analysis of your data.</a:t>
            </a:r>
            <a:endParaRPr lang="en-AU" sz="1200" b="1" dirty="0">
              <a:solidFill>
                <a:schemeClr val="bg1"/>
              </a:solidFill>
              <a:effectLst/>
              <a:latin typeface="__Roboto_5"/>
              <a:ea typeface="Times New Roman" panose="02020603050405020304" pitchFamily="18" charset="0"/>
            </a:endParaRPr>
          </a:p>
          <a:p>
            <a:endParaRPr lang="en-AU" sz="1800" dirty="0">
              <a:solidFill>
                <a:srgbClr val="FFFFFF"/>
              </a:solidFill>
              <a:latin typeface="__Roboto_5"/>
            </a:endParaRPr>
          </a:p>
        </p:txBody>
      </p:sp>
      <p:sp>
        <p:nvSpPr>
          <p:cNvPr id="17" name="TextBox 16">
            <a:extLst>
              <a:ext uri="{FF2B5EF4-FFF2-40B4-BE49-F238E27FC236}">
                <a16:creationId xmlns:a16="http://schemas.microsoft.com/office/drawing/2014/main" id="{D93E60E8-C32C-427B-82B9-A445281FB467}"/>
              </a:ext>
            </a:extLst>
          </p:cNvPr>
          <p:cNvSpPr txBox="1"/>
          <p:nvPr/>
        </p:nvSpPr>
        <p:spPr>
          <a:xfrm>
            <a:off x="759064" y="2371266"/>
            <a:ext cx="4697334" cy="489429"/>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With multiple people working on the same project, it is challenging to control different versions and have a master set of data.</a:t>
            </a:r>
            <a:endParaRPr lang="en-AU" sz="1200" b="1" dirty="0">
              <a:solidFill>
                <a:schemeClr val="bg1"/>
              </a:solidFill>
              <a:latin typeface="__Roboto_5"/>
              <a:ea typeface="Times New Roman" panose="02020603050405020304" pitchFamily="18" charset="0"/>
            </a:endParaRPr>
          </a:p>
        </p:txBody>
      </p:sp>
      <p:sp>
        <p:nvSpPr>
          <p:cNvPr id="19" name="TextBox 18">
            <a:extLst>
              <a:ext uri="{FF2B5EF4-FFF2-40B4-BE49-F238E27FC236}">
                <a16:creationId xmlns:a16="http://schemas.microsoft.com/office/drawing/2014/main" id="{D9603DDD-E7BD-496D-B1F3-B1BC552E53B8}"/>
              </a:ext>
            </a:extLst>
          </p:cNvPr>
          <p:cNvSpPr txBox="1"/>
          <p:nvPr/>
        </p:nvSpPr>
        <p:spPr>
          <a:xfrm>
            <a:off x="6294610" y="2331737"/>
            <a:ext cx="4899165" cy="692562"/>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Excelitte can handle any number of simultaneous user updates to the data in a controlled, very efficient manner ensuring only one version of data and a single source of truth is maintained.</a:t>
            </a:r>
            <a:endParaRPr lang="en-AU" sz="1200" b="1" dirty="0">
              <a:solidFill>
                <a:schemeClr val="bg1"/>
              </a:solidFill>
              <a:latin typeface="__Roboto_5"/>
              <a:ea typeface="Times New Roman" panose="02020603050405020304" pitchFamily="18" charset="0"/>
            </a:endParaRPr>
          </a:p>
        </p:txBody>
      </p:sp>
      <p:sp>
        <p:nvSpPr>
          <p:cNvPr id="22" name="TextBox 21">
            <a:extLst>
              <a:ext uri="{FF2B5EF4-FFF2-40B4-BE49-F238E27FC236}">
                <a16:creationId xmlns:a16="http://schemas.microsoft.com/office/drawing/2014/main" id="{9B5E38AF-D0BB-4C86-BC0E-91F9F13343C5}"/>
              </a:ext>
            </a:extLst>
          </p:cNvPr>
          <p:cNvSpPr txBox="1"/>
          <p:nvPr/>
        </p:nvSpPr>
        <p:spPr>
          <a:xfrm>
            <a:off x="759061" y="3355946"/>
            <a:ext cx="4697334" cy="692562"/>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Spreadsheets are designed for a single user to store, small numbers of data and can be shared by several users across a network or by sending across by email but rather inefficiently. </a:t>
            </a:r>
            <a:endParaRPr lang="en-AU" sz="1200" b="1" dirty="0">
              <a:solidFill>
                <a:schemeClr val="bg1"/>
              </a:solidFill>
              <a:latin typeface="__Roboto_5"/>
              <a:ea typeface="Times New Roman" panose="02020603050405020304" pitchFamily="18" charset="0"/>
            </a:endParaRPr>
          </a:p>
        </p:txBody>
      </p:sp>
      <p:sp>
        <p:nvSpPr>
          <p:cNvPr id="23" name="TextBox 22">
            <a:extLst>
              <a:ext uri="{FF2B5EF4-FFF2-40B4-BE49-F238E27FC236}">
                <a16:creationId xmlns:a16="http://schemas.microsoft.com/office/drawing/2014/main" id="{F0302AF0-D19B-4BE4-AF59-75C7F02B6DB0}"/>
              </a:ext>
            </a:extLst>
          </p:cNvPr>
          <p:cNvSpPr txBox="1"/>
          <p:nvPr/>
        </p:nvSpPr>
        <p:spPr>
          <a:xfrm>
            <a:off x="6294610" y="3193065"/>
            <a:ext cx="4899165" cy="1097865"/>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With Excelitte, your data is accessible via a web browser and you can collaborate/work together with anyone else with no data corruption issues coming up. Accessing your data in Excelitte can be restricted to only your computer or accessed from other computers depending on your preference..</a:t>
            </a:r>
            <a:endParaRPr lang="en-AU" sz="1200" b="1" dirty="0">
              <a:solidFill>
                <a:schemeClr val="bg1"/>
              </a:solidFill>
              <a:latin typeface="__Roboto_5"/>
              <a:ea typeface="Times New Roman" panose="02020603050405020304" pitchFamily="18" charset="0"/>
            </a:endParaRPr>
          </a:p>
        </p:txBody>
      </p:sp>
      <p:sp>
        <p:nvSpPr>
          <p:cNvPr id="12" name="Arrow: Right 11">
            <a:extLst>
              <a:ext uri="{FF2B5EF4-FFF2-40B4-BE49-F238E27FC236}">
                <a16:creationId xmlns:a16="http://schemas.microsoft.com/office/drawing/2014/main" id="{B85F7169-6F67-4B7C-B9E1-1B59E40FCC12}"/>
              </a:ext>
            </a:extLst>
          </p:cNvPr>
          <p:cNvSpPr/>
          <p:nvPr/>
        </p:nvSpPr>
        <p:spPr>
          <a:xfrm>
            <a:off x="5456413" y="1678265"/>
            <a:ext cx="838185" cy="236206"/>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bg1"/>
              </a:solidFill>
            </a:endParaRPr>
          </a:p>
        </p:txBody>
      </p:sp>
      <p:sp>
        <p:nvSpPr>
          <p:cNvPr id="24" name="Arrow: Right 23">
            <a:extLst>
              <a:ext uri="{FF2B5EF4-FFF2-40B4-BE49-F238E27FC236}">
                <a16:creationId xmlns:a16="http://schemas.microsoft.com/office/drawing/2014/main" id="{7FBF8AF6-C3DA-41D6-8368-A834B3F9222A}"/>
              </a:ext>
            </a:extLst>
          </p:cNvPr>
          <p:cNvSpPr/>
          <p:nvPr/>
        </p:nvSpPr>
        <p:spPr>
          <a:xfrm>
            <a:off x="5456412" y="2496442"/>
            <a:ext cx="838185" cy="239078"/>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5" name="Arrow: Right 24">
            <a:extLst>
              <a:ext uri="{FF2B5EF4-FFF2-40B4-BE49-F238E27FC236}">
                <a16:creationId xmlns:a16="http://schemas.microsoft.com/office/drawing/2014/main" id="{AC1241D6-4AA4-4BB4-8349-373E561286C9}"/>
              </a:ext>
            </a:extLst>
          </p:cNvPr>
          <p:cNvSpPr/>
          <p:nvPr/>
        </p:nvSpPr>
        <p:spPr>
          <a:xfrm>
            <a:off x="5456413" y="3508069"/>
            <a:ext cx="838184" cy="218029"/>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2C22C219-190C-4E8B-B99D-02353E6EFC0C}"/>
              </a:ext>
            </a:extLst>
          </p:cNvPr>
          <p:cNvSpPr txBox="1"/>
          <p:nvPr/>
        </p:nvSpPr>
        <p:spPr>
          <a:xfrm>
            <a:off x="759061" y="4313553"/>
            <a:ext cx="4697332" cy="646331"/>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indent="0">
              <a:buNone/>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There is a limit on how much data spreadsheets can store for example, Excel 2007 and older versions can only store 65,536 rows of data and 256 number of columns</a:t>
            </a:r>
            <a:endParaRPr lang="en-AU" sz="1200" b="1" dirty="0">
              <a:solidFill>
                <a:schemeClr val="bg1"/>
              </a:solidFill>
              <a:latin typeface="__Roboto_5"/>
              <a:ea typeface="Times New Roman" panose="02020603050405020304" pitchFamily="18" charset="0"/>
            </a:endParaRPr>
          </a:p>
        </p:txBody>
      </p:sp>
      <p:sp>
        <p:nvSpPr>
          <p:cNvPr id="28" name="TextBox 27">
            <a:extLst>
              <a:ext uri="{FF2B5EF4-FFF2-40B4-BE49-F238E27FC236}">
                <a16:creationId xmlns:a16="http://schemas.microsoft.com/office/drawing/2014/main" id="{37370536-88BD-4E33-B6A2-67CC2BEA1FB6}"/>
              </a:ext>
            </a:extLst>
          </p:cNvPr>
          <p:cNvSpPr txBox="1"/>
          <p:nvPr/>
        </p:nvSpPr>
        <p:spPr>
          <a:xfrm>
            <a:off x="6294609" y="4383430"/>
            <a:ext cx="4899165" cy="489429"/>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lvl="0" indent="0">
              <a:lnSpc>
                <a:spcPct val="110000"/>
              </a:lnSpc>
              <a:spcBef>
                <a:spcPts val="550"/>
              </a:spcBef>
              <a:spcAft>
                <a:spcPts val="600"/>
              </a:spcAft>
              <a:buNone/>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Excelitte can store unlimited amounts of data, subject only to the disk space available on the host computer</a:t>
            </a:r>
            <a:endParaRPr lang="en-AU" sz="1200" b="1" dirty="0">
              <a:solidFill>
                <a:schemeClr val="bg1"/>
              </a:solidFill>
              <a:latin typeface="__Roboto_5"/>
              <a:ea typeface="Times New Roman" panose="02020603050405020304" pitchFamily="18" charset="0"/>
            </a:endParaRPr>
          </a:p>
        </p:txBody>
      </p:sp>
      <p:sp>
        <p:nvSpPr>
          <p:cNvPr id="29" name="Arrow: Right 28">
            <a:extLst>
              <a:ext uri="{FF2B5EF4-FFF2-40B4-BE49-F238E27FC236}">
                <a16:creationId xmlns:a16="http://schemas.microsoft.com/office/drawing/2014/main" id="{3FCB2A24-735E-418C-9081-74DB238482FE}"/>
              </a:ext>
            </a:extLst>
          </p:cNvPr>
          <p:cNvSpPr/>
          <p:nvPr/>
        </p:nvSpPr>
        <p:spPr>
          <a:xfrm>
            <a:off x="5456410" y="4498647"/>
            <a:ext cx="838184" cy="268820"/>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0" name="TextBox 29">
            <a:extLst>
              <a:ext uri="{FF2B5EF4-FFF2-40B4-BE49-F238E27FC236}">
                <a16:creationId xmlns:a16="http://schemas.microsoft.com/office/drawing/2014/main" id="{EC9158B9-3D89-47C3-B761-4ABD9712EC21}"/>
              </a:ext>
            </a:extLst>
          </p:cNvPr>
          <p:cNvSpPr txBox="1"/>
          <p:nvPr/>
        </p:nvSpPr>
        <p:spPr>
          <a:xfrm>
            <a:off x="780969" y="5137060"/>
            <a:ext cx="4697332" cy="489429"/>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Reports collected in a grid form and chart can also be generated by selecting whatever data fields are required.</a:t>
            </a:r>
            <a:endParaRPr lang="en-AU" sz="1200" b="1" dirty="0">
              <a:solidFill>
                <a:schemeClr val="bg1"/>
              </a:solidFill>
              <a:latin typeface="__Roboto_5"/>
              <a:ea typeface="Times New Roman" panose="02020603050405020304" pitchFamily="18" charset="0"/>
            </a:endParaRPr>
          </a:p>
        </p:txBody>
      </p:sp>
      <p:sp>
        <p:nvSpPr>
          <p:cNvPr id="31" name="TextBox 30">
            <a:extLst>
              <a:ext uri="{FF2B5EF4-FFF2-40B4-BE49-F238E27FC236}">
                <a16:creationId xmlns:a16="http://schemas.microsoft.com/office/drawing/2014/main" id="{BC7F246E-7039-45C3-BB6D-DDA5A5276AE3}"/>
              </a:ext>
            </a:extLst>
          </p:cNvPr>
          <p:cNvSpPr txBox="1"/>
          <p:nvPr/>
        </p:nvSpPr>
        <p:spPr>
          <a:xfrm>
            <a:off x="6294608" y="4949169"/>
            <a:ext cx="4899166" cy="895694"/>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Reports are captured in a grid form and charts can also be auto generated based on your choice of data fields. Excelitte also generates a 2D summary report also based on the user’s choice of data fields and an auto summation of all numerical data is automatically captured</a:t>
            </a:r>
            <a:endParaRPr lang="en-AU" sz="1200" b="1" dirty="0">
              <a:solidFill>
                <a:schemeClr val="bg1"/>
              </a:solidFill>
              <a:latin typeface="__Roboto_5"/>
              <a:ea typeface="Times New Roman" panose="02020603050405020304" pitchFamily="18" charset="0"/>
            </a:endParaRPr>
          </a:p>
        </p:txBody>
      </p:sp>
      <p:sp>
        <p:nvSpPr>
          <p:cNvPr id="32" name="Arrow: Right 31">
            <a:extLst>
              <a:ext uri="{FF2B5EF4-FFF2-40B4-BE49-F238E27FC236}">
                <a16:creationId xmlns:a16="http://schemas.microsoft.com/office/drawing/2014/main" id="{F8352B83-2B92-4229-9880-46029BD8F318}"/>
              </a:ext>
            </a:extLst>
          </p:cNvPr>
          <p:cNvSpPr/>
          <p:nvPr/>
        </p:nvSpPr>
        <p:spPr>
          <a:xfrm>
            <a:off x="5478301" y="5264664"/>
            <a:ext cx="838184" cy="255914"/>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Footer Placeholder 5">
            <a:extLst>
              <a:ext uri="{FF2B5EF4-FFF2-40B4-BE49-F238E27FC236}">
                <a16:creationId xmlns:a16="http://schemas.microsoft.com/office/drawing/2014/main" id="{5359420E-AB37-4D16-BD95-5AE11B9F9F6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solidFill>
                  <a:srgbClr val="FFFFFF"/>
                </a:solidFill>
                <a:latin typeface="__Roboto_5"/>
              </a:rPr>
              <a:t>(c) 2021 TEMS CONSU Pty Ltd.</a:t>
            </a:r>
          </a:p>
        </p:txBody>
      </p:sp>
    </p:spTree>
    <p:extLst>
      <p:ext uri="{BB962C8B-B14F-4D97-AF65-F5344CB8AC3E}">
        <p14:creationId xmlns:p14="http://schemas.microsoft.com/office/powerpoint/2010/main" val="76048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6B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6BBD-31E7-461B-B999-188341748116}"/>
              </a:ext>
            </a:extLst>
          </p:cNvPr>
          <p:cNvSpPr>
            <a:spLocks noGrp="1"/>
          </p:cNvSpPr>
          <p:nvPr>
            <p:ph type="title"/>
          </p:nvPr>
        </p:nvSpPr>
        <p:spPr>
          <a:xfrm>
            <a:off x="838200" y="620743"/>
            <a:ext cx="10515600" cy="813814"/>
          </a:xfrm>
          <a:solidFill>
            <a:srgbClr val="2A6BA6"/>
          </a:solidFill>
        </p:spPr>
        <p:txBody>
          <a:bodyPr>
            <a:normAutofit/>
          </a:bodyPr>
          <a:lstStyle/>
          <a:p>
            <a:pPr algn="ctr"/>
            <a:r>
              <a:rPr lang="en-AU" dirty="0">
                <a:solidFill>
                  <a:schemeClr val="bg1"/>
                </a:solidFill>
                <a:latin typeface="__Roboto_5"/>
              </a:rPr>
              <a:t>Spreadsheets VS Excelitte - 2</a:t>
            </a:r>
          </a:p>
        </p:txBody>
      </p:sp>
      <p:sp>
        <p:nvSpPr>
          <p:cNvPr id="14" name="Content Placeholder 2">
            <a:extLst>
              <a:ext uri="{FF2B5EF4-FFF2-40B4-BE49-F238E27FC236}">
                <a16:creationId xmlns:a16="http://schemas.microsoft.com/office/drawing/2014/main" id="{92D2C4FB-B2F1-4374-9647-92301B85DF2E}"/>
              </a:ext>
            </a:extLst>
          </p:cNvPr>
          <p:cNvSpPr>
            <a:spLocks noGrp="1"/>
          </p:cNvSpPr>
          <p:nvPr>
            <p:ph sz="half" idx="1"/>
          </p:nvPr>
        </p:nvSpPr>
        <p:spPr>
          <a:xfrm>
            <a:off x="964004" y="3659329"/>
            <a:ext cx="4697331" cy="535251"/>
          </a:xfr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lvl="0" indent="0">
              <a:lnSpc>
                <a:spcPct val="110000"/>
              </a:lnSpc>
              <a:spcBef>
                <a:spcPts val="550"/>
              </a:spcBef>
              <a:spcAft>
                <a:spcPts val="600"/>
              </a:spcAft>
              <a:buNone/>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No intelligent or predictive analysis can automatically be carried out on data unless exported into a more appropriate toolset</a:t>
            </a:r>
            <a:r>
              <a:rPr lang="en-AU" sz="1200" b="1" kern="1200" dirty="0">
                <a:ln w="9525" cap="flat" cmpd="sng" algn="ctr">
                  <a:solidFill>
                    <a:srgbClr val="FFFFFF">
                      <a:alpha val="10000"/>
                    </a:srgbClr>
                  </a:solidFill>
                  <a:prstDash val="solid"/>
                  <a:round/>
                </a:ln>
                <a:solidFill>
                  <a:srgbClr val="000000"/>
                </a:solidFill>
                <a:latin typeface="__Roboto_5"/>
                <a:ea typeface="DengXian" panose="02010600030101010101" pitchFamily="2" charset="-122"/>
                <a:cs typeface="Times New Roman" panose="02020603050405020304" pitchFamily="18" charset="0"/>
              </a:rPr>
              <a:t>.</a:t>
            </a:r>
            <a:endParaRPr lang="en-AU" sz="1200" b="1" dirty="0">
              <a:latin typeface="__Roboto_5"/>
              <a:ea typeface="Times New Roman" panose="02020603050405020304" pitchFamily="18" charset="0"/>
            </a:endParaRPr>
          </a:p>
        </p:txBody>
      </p:sp>
      <p:sp>
        <p:nvSpPr>
          <p:cNvPr id="15" name="Content Placeholder 3">
            <a:extLst>
              <a:ext uri="{FF2B5EF4-FFF2-40B4-BE49-F238E27FC236}">
                <a16:creationId xmlns:a16="http://schemas.microsoft.com/office/drawing/2014/main" id="{CE1A2846-1D96-4B78-9DC0-BBC7AD64B6D5}"/>
              </a:ext>
            </a:extLst>
          </p:cNvPr>
          <p:cNvSpPr>
            <a:spLocks noGrp="1"/>
          </p:cNvSpPr>
          <p:nvPr>
            <p:ph sz="half" idx="2"/>
          </p:nvPr>
        </p:nvSpPr>
        <p:spPr>
          <a:xfrm>
            <a:off x="6530663" y="3564845"/>
            <a:ext cx="4807569" cy="724221"/>
          </a:xfr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lvl="0" indent="0">
              <a:lnSpc>
                <a:spcPct val="110000"/>
              </a:lnSpc>
              <a:spcBef>
                <a:spcPts val="550"/>
              </a:spcBef>
              <a:spcAft>
                <a:spcPts val="600"/>
              </a:spcAft>
              <a:buNone/>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Excelitte version 2 will be available in mid-2021 and will provide predictive analytics on any data stored using artificial intelligence &amp; machine learning precepts.</a:t>
            </a:r>
            <a:endParaRPr lang="en-AU" sz="1200" b="1" dirty="0">
              <a:solidFill>
                <a:schemeClr val="bg1"/>
              </a:solidFill>
              <a:latin typeface="__Roboto_5"/>
              <a:ea typeface="Times New Roman" panose="02020603050405020304" pitchFamily="18" charset="0"/>
            </a:endParaRPr>
          </a:p>
        </p:txBody>
      </p:sp>
      <p:sp>
        <p:nvSpPr>
          <p:cNvPr id="22" name="TextBox 21">
            <a:extLst>
              <a:ext uri="{FF2B5EF4-FFF2-40B4-BE49-F238E27FC236}">
                <a16:creationId xmlns:a16="http://schemas.microsoft.com/office/drawing/2014/main" id="{9B5E38AF-D0BB-4C86-BC0E-91F9F13343C5}"/>
              </a:ext>
            </a:extLst>
          </p:cNvPr>
          <p:cNvSpPr txBox="1"/>
          <p:nvPr/>
        </p:nvSpPr>
        <p:spPr>
          <a:xfrm>
            <a:off x="964001" y="2024005"/>
            <a:ext cx="4697334" cy="691600"/>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effectLst>
                  <a:outerShdw blurRad="9525" dist="25400" dir="14640000" algn="tl">
                    <a:schemeClr val="bg1">
                      <a:alpha val="30000"/>
                    </a:schemeClr>
                  </a:outerShdw>
                </a:effectLst>
                <a:latin typeface="__Roboto_5"/>
                <a:ea typeface="DengXian" panose="02010600030101010101" pitchFamily="2" charset="-122"/>
                <a:cs typeface="Times New Roman" panose="02020603050405020304" pitchFamily="18" charset="0"/>
              </a:rPr>
              <a:t>Spreadsheets can be saved on a computer but if the computer </a:t>
            </a: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crashes</a:t>
            </a:r>
            <a:r>
              <a:rPr lang="en-AU" sz="1200" b="1" kern="1200" dirty="0">
                <a:ln w="9525" cap="flat" cmpd="sng" algn="ctr">
                  <a:solidFill>
                    <a:srgbClr val="FFFFFF">
                      <a:alpha val="10000"/>
                    </a:srgbClr>
                  </a:solidFill>
                  <a:prstDash val="solid"/>
                  <a:round/>
                </a:ln>
                <a:solidFill>
                  <a:schemeClr val="bg1"/>
                </a:solidFill>
                <a:effectLst>
                  <a:outerShdw blurRad="9525" dist="25400" dir="14640000" algn="tl">
                    <a:schemeClr val="bg1">
                      <a:alpha val="30000"/>
                    </a:schemeClr>
                  </a:outerShdw>
                </a:effectLst>
                <a:latin typeface="__Roboto_5"/>
                <a:ea typeface="DengXian" panose="02010600030101010101" pitchFamily="2" charset="-122"/>
                <a:cs typeface="Times New Roman" panose="02020603050405020304" pitchFamily="18" charset="0"/>
              </a:rPr>
              <a:t> or its rebuilt, your data stored in your spreadsheet could be lost forever.</a:t>
            </a:r>
            <a:endParaRPr lang="en-AU" sz="1200" b="1" dirty="0">
              <a:solidFill>
                <a:schemeClr val="bg1"/>
              </a:solidFill>
              <a:effectLst/>
              <a:latin typeface="__Roboto_5"/>
              <a:ea typeface="Times New Roman" panose="02020603050405020304" pitchFamily="18" charset="0"/>
            </a:endParaRPr>
          </a:p>
        </p:txBody>
      </p:sp>
      <p:sp>
        <p:nvSpPr>
          <p:cNvPr id="23" name="TextBox 22">
            <a:extLst>
              <a:ext uri="{FF2B5EF4-FFF2-40B4-BE49-F238E27FC236}">
                <a16:creationId xmlns:a16="http://schemas.microsoft.com/office/drawing/2014/main" id="{F0302AF0-D19B-4BE4-AF59-75C7F02B6DB0}"/>
              </a:ext>
            </a:extLst>
          </p:cNvPr>
          <p:cNvSpPr txBox="1"/>
          <p:nvPr/>
        </p:nvSpPr>
        <p:spPr>
          <a:xfrm>
            <a:off x="6530664" y="1434557"/>
            <a:ext cx="4807569" cy="2016001"/>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742950" lvl="1" indent="-285750">
              <a:lnSpc>
                <a:spcPct val="110000"/>
              </a:lnSpc>
              <a:spcBef>
                <a:spcPts val="550"/>
              </a:spcBef>
              <a:spcAft>
                <a:spcPts val="600"/>
              </a:spcAft>
              <a:buFont typeface="+mj-lt"/>
              <a:buAutoNum type="alphaLcPeriod"/>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Excelitte backs up all data weekly and sends it to you via email continuously</a:t>
            </a:r>
            <a:endParaRPr lang="en-AU" sz="1200" b="1" dirty="0">
              <a:solidFill>
                <a:schemeClr val="bg1"/>
              </a:solidFill>
              <a:latin typeface="__Roboto_5"/>
              <a:ea typeface="Times New Roman" panose="02020603050405020304" pitchFamily="18" charset="0"/>
            </a:endParaRPr>
          </a:p>
          <a:p>
            <a:pPr marL="742950" lvl="1" indent="-285750">
              <a:lnSpc>
                <a:spcPct val="110000"/>
              </a:lnSpc>
              <a:spcBef>
                <a:spcPts val="550"/>
              </a:spcBef>
              <a:spcAft>
                <a:spcPts val="600"/>
              </a:spcAft>
              <a:buFont typeface="+mj-lt"/>
              <a:buAutoNum type="alphaLcPeriod"/>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4 weeks’ worth of backup of your data is also available in the Excelitte apps dashboard and the backups are also spreadsheets files that can be uploaded back into Excelitte if you need to rebuild the computer hosting Excelitte </a:t>
            </a:r>
            <a:endParaRPr lang="en-AU" sz="1200" b="1" dirty="0">
              <a:solidFill>
                <a:schemeClr val="bg1"/>
              </a:solidFill>
              <a:latin typeface="__Roboto_5"/>
              <a:ea typeface="Times New Roman" panose="02020603050405020304" pitchFamily="18" charset="0"/>
            </a:endParaRPr>
          </a:p>
          <a:p>
            <a:pPr marL="742950" lvl="1" indent="-285750">
              <a:lnSpc>
                <a:spcPct val="110000"/>
              </a:lnSpc>
              <a:spcBef>
                <a:spcPts val="550"/>
              </a:spcBef>
              <a:spcAft>
                <a:spcPts val="600"/>
              </a:spcAft>
              <a:buFont typeface="+mj-lt"/>
              <a:buAutoNum type="alphaLcPeriod"/>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All updates to your data every week are 100% recoverable regardless of the circumstances</a:t>
            </a:r>
            <a:endParaRPr lang="en-AU" sz="1200" b="1" dirty="0">
              <a:solidFill>
                <a:schemeClr val="bg1"/>
              </a:solidFill>
              <a:latin typeface="__Roboto_5"/>
              <a:ea typeface="Times New Roman" panose="02020603050405020304" pitchFamily="18" charset="0"/>
            </a:endParaRPr>
          </a:p>
        </p:txBody>
      </p:sp>
      <p:sp>
        <p:nvSpPr>
          <p:cNvPr id="25" name="Arrow: Right 24">
            <a:extLst>
              <a:ext uri="{FF2B5EF4-FFF2-40B4-BE49-F238E27FC236}">
                <a16:creationId xmlns:a16="http://schemas.microsoft.com/office/drawing/2014/main" id="{AC1241D6-4AA4-4BB4-8349-373E561286C9}"/>
              </a:ext>
            </a:extLst>
          </p:cNvPr>
          <p:cNvSpPr/>
          <p:nvPr/>
        </p:nvSpPr>
        <p:spPr>
          <a:xfrm>
            <a:off x="5661335" y="2241848"/>
            <a:ext cx="869329" cy="255914"/>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 name="Arrow: Right 15">
            <a:extLst>
              <a:ext uri="{FF2B5EF4-FFF2-40B4-BE49-F238E27FC236}">
                <a16:creationId xmlns:a16="http://schemas.microsoft.com/office/drawing/2014/main" id="{F96A939C-60DB-4A42-BED0-927855666077}"/>
              </a:ext>
            </a:extLst>
          </p:cNvPr>
          <p:cNvSpPr/>
          <p:nvPr/>
        </p:nvSpPr>
        <p:spPr>
          <a:xfrm>
            <a:off x="5645767" y="3802084"/>
            <a:ext cx="884896" cy="255914"/>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68A6338C-AD89-4C51-8431-730EB575A293}"/>
              </a:ext>
            </a:extLst>
          </p:cNvPr>
          <p:cNvSpPr txBox="1"/>
          <p:nvPr/>
        </p:nvSpPr>
        <p:spPr>
          <a:xfrm>
            <a:off x="6530662" y="4403353"/>
            <a:ext cx="4807569" cy="1300997"/>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We offer every potential user some degree consultancy to establish your exact requirements and recommend a specific package. We install Excelitte, make sure you are up and running, show how it easily navigate/use the application. You have a dedicated account manager who guides you through till Excelitte is all installed, and you have started deriving all the benefits.</a:t>
            </a:r>
            <a:endParaRPr lang="en-AU" sz="1200" b="1" dirty="0">
              <a:solidFill>
                <a:schemeClr val="bg1"/>
              </a:solidFill>
              <a:latin typeface="__Roboto_5"/>
              <a:ea typeface="Times New Roman" panose="02020603050405020304" pitchFamily="18" charset="0"/>
            </a:endParaRPr>
          </a:p>
        </p:txBody>
      </p:sp>
      <p:sp>
        <p:nvSpPr>
          <p:cNvPr id="26" name="TextBox 25">
            <a:extLst>
              <a:ext uri="{FF2B5EF4-FFF2-40B4-BE49-F238E27FC236}">
                <a16:creationId xmlns:a16="http://schemas.microsoft.com/office/drawing/2014/main" id="{D13EA947-CAD9-41D5-83FC-9935539B45B7}"/>
              </a:ext>
            </a:extLst>
          </p:cNvPr>
          <p:cNvSpPr txBox="1"/>
          <p:nvPr/>
        </p:nvSpPr>
        <p:spPr>
          <a:xfrm>
            <a:off x="948435" y="4707570"/>
            <a:ext cx="4697332" cy="692562"/>
          </a:xfrm>
          <a:prstGeom prst="rect">
            <a:avLst/>
          </a:prstGeom>
          <a:solidFill>
            <a:srgbClr val="2A6BA6"/>
          </a:solidFill>
          <a:ln>
            <a:solidFill>
              <a:srgbClr val="2A6BA6"/>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nSpc>
                <a:spcPct val="110000"/>
              </a:lnSpc>
              <a:spcBef>
                <a:spcPts val="550"/>
              </a:spcBef>
              <a:spcAft>
                <a:spcPts val="600"/>
              </a:spcAft>
            </a:pPr>
            <a:r>
              <a:rPr lang="en-AU" sz="1200" b="1" kern="1200" dirty="0">
                <a:ln w="9525" cap="flat" cmpd="sng" algn="ctr">
                  <a:solidFill>
                    <a:srgbClr val="FFFFFF">
                      <a:alpha val="10000"/>
                    </a:srgbClr>
                  </a:solidFill>
                  <a:prstDash val="solid"/>
                  <a:round/>
                </a:ln>
                <a:solidFill>
                  <a:schemeClr val="bg1"/>
                </a:solidFill>
                <a:latin typeface="__Roboto_5"/>
                <a:ea typeface="DengXian" panose="02010600030101010101" pitchFamily="2" charset="-122"/>
                <a:cs typeface="Times New Roman" panose="02020603050405020304" pitchFamily="18" charset="0"/>
              </a:rPr>
              <a:t>Spreadsheets are normally available as part of bundled packages of software, normally installed by the user and no direct support from a person is offered or available.</a:t>
            </a:r>
            <a:endParaRPr lang="en-AU" sz="1200" b="1" dirty="0">
              <a:solidFill>
                <a:schemeClr val="bg1"/>
              </a:solidFill>
              <a:latin typeface="__Roboto_5"/>
              <a:ea typeface="Times New Roman" panose="02020603050405020304" pitchFamily="18" charset="0"/>
            </a:endParaRPr>
          </a:p>
        </p:txBody>
      </p:sp>
      <p:sp>
        <p:nvSpPr>
          <p:cNvPr id="27" name="Arrow: Right 26">
            <a:extLst>
              <a:ext uri="{FF2B5EF4-FFF2-40B4-BE49-F238E27FC236}">
                <a16:creationId xmlns:a16="http://schemas.microsoft.com/office/drawing/2014/main" id="{4C080360-D9D2-4045-BBDA-C546552034B0}"/>
              </a:ext>
            </a:extLst>
          </p:cNvPr>
          <p:cNvSpPr/>
          <p:nvPr/>
        </p:nvSpPr>
        <p:spPr>
          <a:xfrm>
            <a:off x="5653550" y="4925894"/>
            <a:ext cx="869329" cy="255914"/>
          </a:xfrm>
          <a:prstGeom prst="rightArrow">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 name="Footer Placeholder 5">
            <a:extLst>
              <a:ext uri="{FF2B5EF4-FFF2-40B4-BE49-F238E27FC236}">
                <a16:creationId xmlns:a16="http://schemas.microsoft.com/office/drawing/2014/main" id="{D2237FA6-572B-4106-8D34-1E0DDF84D83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solidFill>
                  <a:srgbClr val="FFFFFF"/>
                </a:solidFill>
                <a:latin typeface="__Roboto_5"/>
              </a:rPr>
              <a:t>(c) 2021 TEMS CONSU Pty Ltd.</a:t>
            </a:r>
          </a:p>
        </p:txBody>
      </p:sp>
    </p:spTree>
    <p:extLst>
      <p:ext uri="{BB962C8B-B14F-4D97-AF65-F5344CB8AC3E}">
        <p14:creationId xmlns:p14="http://schemas.microsoft.com/office/powerpoint/2010/main" val="146394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computer, indoor, child&#10;&#10;Description automatically generated">
            <a:extLst>
              <a:ext uri="{FF2B5EF4-FFF2-40B4-BE49-F238E27FC236}">
                <a16:creationId xmlns:a16="http://schemas.microsoft.com/office/drawing/2014/main" id="{E1F76DFE-581F-476C-A1E0-F9B4CE59F0A9}"/>
              </a:ext>
            </a:extLst>
          </p:cNvPr>
          <p:cNvPicPr>
            <a:picLocks noChangeAspect="1"/>
          </p:cNvPicPr>
          <p:nvPr/>
        </p:nvPicPr>
        <p:blipFill rotWithShape="1">
          <a:blip r:embed="rId2"/>
          <a:srcRect r="23289" b="9091"/>
          <a:stretch/>
        </p:blipFill>
        <p:spPr>
          <a:xfrm>
            <a:off x="3522468" y="10"/>
            <a:ext cx="8669532" cy="6857990"/>
          </a:xfrm>
          <a:prstGeom prst="rect">
            <a:avLst/>
          </a:prstGeom>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E6D883-C450-4244-AA42-76762160F283}"/>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3600" dirty="0">
                <a:latin typeface="__Roboto_5"/>
              </a:rPr>
              <a:t>Why Excelitte?</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66C025-830D-41B0-914F-766FA0B5DCE7}"/>
              </a:ext>
            </a:extLst>
          </p:cNvPr>
          <p:cNvSpPr>
            <a:spLocks noGrp="1"/>
          </p:cNvSpPr>
          <p:nvPr>
            <p:ph sz="half" idx="1"/>
          </p:nvPr>
        </p:nvSpPr>
        <p:spPr>
          <a:xfrm>
            <a:off x="371094" y="2718054"/>
            <a:ext cx="3438906" cy="3207258"/>
          </a:xfrm>
        </p:spPr>
        <p:txBody>
          <a:bodyPr vert="horz" lIns="91440" tIns="45720" rIns="91440" bIns="45720" rtlCol="0" anchor="t">
            <a:normAutofit/>
          </a:bodyPr>
          <a:lstStyle/>
          <a:p>
            <a:pPr marL="0"/>
            <a:r>
              <a:rPr lang="en-US" sz="1800" dirty="0">
                <a:latin typeface="__Roboto_5"/>
              </a:rPr>
              <a:t>Excelitte consolidates, converts and migrates all your spreadsheet work sheet data into a database. Excelitte also provides a website front end to access, search and update the data.</a:t>
            </a:r>
          </a:p>
          <a:p>
            <a:pPr marL="0"/>
            <a:endParaRPr lang="en-US" sz="1800" dirty="0">
              <a:latin typeface="__Roboto_5"/>
            </a:endParaRPr>
          </a:p>
          <a:p>
            <a:pPr marL="0"/>
            <a:r>
              <a:rPr lang="en-US" sz="1800" dirty="0">
                <a:latin typeface="__Roboto_5"/>
              </a:rPr>
              <a:t>Excelitte is </a:t>
            </a:r>
            <a:r>
              <a:rPr lang="en-US" sz="1800" dirty="0" err="1">
                <a:latin typeface="__Roboto_5"/>
              </a:rPr>
              <a:t>customisable</a:t>
            </a:r>
            <a:r>
              <a:rPr lang="en-US" sz="1800" dirty="0">
                <a:latin typeface="__Roboto_5"/>
              </a:rPr>
              <a:t> and we can add all other required features  to suit your specific requirements.</a:t>
            </a:r>
            <a:endParaRPr lang="en-US" sz="1700" dirty="0">
              <a:latin typeface="__Roboto_5"/>
            </a:endParaRPr>
          </a:p>
        </p:txBody>
      </p:sp>
      <p:sp>
        <p:nvSpPr>
          <p:cNvPr id="13" name="Footer Placeholder 5">
            <a:extLst>
              <a:ext uri="{FF2B5EF4-FFF2-40B4-BE49-F238E27FC236}">
                <a16:creationId xmlns:a16="http://schemas.microsoft.com/office/drawing/2014/main" id="{881384F4-608A-47D8-9AA2-78F329784D6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solidFill>
                  <a:srgbClr val="FFFFFF"/>
                </a:solidFill>
                <a:latin typeface="__Roboto_5"/>
              </a:rPr>
              <a:t>(c) 2021 TEMS CONSU Pty Ltd.</a:t>
            </a:r>
          </a:p>
        </p:txBody>
      </p:sp>
    </p:spTree>
    <p:extLst>
      <p:ext uri="{BB962C8B-B14F-4D97-AF65-F5344CB8AC3E}">
        <p14:creationId xmlns:p14="http://schemas.microsoft.com/office/powerpoint/2010/main" val="2425397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C641-316C-4D0B-9870-E5FF8391F7CB}"/>
              </a:ext>
            </a:extLst>
          </p:cNvPr>
          <p:cNvSpPr>
            <a:spLocks noGrp="1"/>
          </p:cNvSpPr>
          <p:nvPr>
            <p:ph type="title"/>
          </p:nvPr>
        </p:nvSpPr>
        <p:spPr/>
        <p:txBody>
          <a:bodyPr>
            <a:normAutofit/>
          </a:bodyPr>
          <a:lstStyle/>
          <a:p>
            <a:pPr algn="ctr"/>
            <a:r>
              <a:rPr lang="en-AU" sz="6000" dirty="0">
                <a:latin typeface="__Roboto_5"/>
              </a:rPr>
              <a:t>Excelitte</a:t>
            </a:r>
          </a:p>
        </p:txBody>
      </p:sp>
      <p:graphicFrame>
        <p:nvGraphicFramePr>
          <p:cNvPr id="5" name="Content Placeholder 2">
            <a:extLst>
              <a:ext uri="{FF2B5EF4-FFF2-40B4-BE49-F238E27FC236}">
                <a16:creationId xmlns:a16="http://schemas.microsoft.com/office/drawing/2014/main" id="{CA290C28-4CA2-47D9-95A7-9DBA5BC3D1DF}"/>
              </a:ext>
            </a:extLst>
          </p:cNvPr>
          <p:cNvGraphicFramePr>
            <a:graphicFrameLocks noGrp="1"/>
          </p:cNvGraphicFramePr>
          <p:nvPr>
            <p:ph idx="1"/>
            <p:extLst>
              <p:ext uri="{D42A27DB-BD31-4B8C-83A1-F6EECF244321}">
                <p14:modId xmlns:p14="http://schemas.microsoft.com/office/powerpoint/2010/main" val="3104211775"/>
              </p:ext>
            </p:extLst>
          </p:nvPr>
        </p:nvGraphicFramePr>
        <p:xfrm>
          <a:off x="649483" y="1632589"/>
          <a:ext cx="10893033" cy="4781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5">
            <a:extLst>
              <a:ext uri="{FF2B5EF4-FFF2-40B4-BE49-F238E27FC236}">
                <a16:creationId xmlns:a16="http://schemas.microsoft.com/office/drawing/2014/main" id="{EF36C0CD-31D2-4419-927D-623CBB32A9B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dirty="0">
                <a:solidFill>
                  <a:srgbClr val="FFFFFF"/>
                </a:solidFill>
                <a:latin typeface="__Roboto_5"/>
              </a:rPr>
              <a:t>(c) 2021 TEMS CONSU Pty Ltd.</a:t>
            </a:r>
          </a:p>
        </p:txBody>
      </p:sp>
    </p:spTree>
    <p:extLst>
      <p:ext uri="{BB962C8B-B14F-4D97-AF65-F5344CB8AC3E}">
        <p14:creationId xmlns:p14="http://schemas.microsoft.com/office/powerpoint/2010/main" val="352538308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6B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B3B3-6A04-4D20-8CAB-6D7E9FED07B5}"/>
              </a:ext>
            </a:extLst>
          </p:cNvPr>
          <p:cNvSpPr>
            <a:spLocks noGrp="1"/>
          </p:cNvSpPr>
          <p:nvPr>
            <p:ph type="title"/>
          </p:nvPr>
        </p:nvSpPr>
        <p:spPr>
          <a:xfrm>
            <a:off x="838200" y="365125"/>
            <a:ext cx="10515600" cy="1024995"/>
          </a:xfrm>
        </p:spPr>
        <p:txBody>
          <a:bodyPr vert="horz" lIns="91440" tIns="45720" rIns="91440" bIns="45720" rtlCol="0" anchor="t">
            <a:normAutofit fontScale="90000"/>
          </a:bodyPr>
          <a:lstStyle/>
          <a:p>
            <a:pPr algn="ctr"/>
            <a:r>
              <a:rPr lang="en-US" sz="6000" kern="1200" dirty="0">
                <a:solidFill>
                  <a:srgbClr val="FFFFFF"/>
                </a:solidFill>
                <a:latin typeface="__Roboto_5"/>
              </a:rPr>
              <a:t>Excelitte Installation Process</a:t>
            </a:r>
            <a:br>
              <a:rPr lang="en-US" sz="6000" kern="1200" dirty="0">
                <a:solidFill>
                  <a:srgbClr val="FFFFFF"/>
                </a:solidFill>
                <a:latin typeface="__Roboto_5"/>
              </a:rPr>
            </a:br>
            <a:endParaRPr lang="en-US" sz="6000" kern="1200" dirty="0">
              <a:solidFill>
                <a:srgbClr val="FFFFFF"/>
              </a:solidFill>
              <a:latin typeface="__Roboto_5"/>
            </a:endParaRPr>
          </a:p>
        </p:txBody>
      </p:sp>
      <p:sp>
        <p:nvSpPr>
          <p:cNvPr id="5" name="Content Placeholder 4">
            <a:extLst>
              <a:ext uri="{FF2B5EF4-FFF2-40B4-BE49-F238E27FC236}">
                <a16:creationId xmlns:a16="http://schemas.microsoft.com/office/drawing/2014/main" id="{5390ACBD-D9B3-4CBC-B3F1-BFA2D1FD52FD}"/>
              </a:ext>
            </a:extLst>
          </p:cNvPr>
          <p:cNvSpPr>
            <a:spLocks noGrp="1"/>
          </p:cNvSpPr>
          <p:nvPr>
            <p:ph idx="1"/>
          </p:nvPr>
        </p:nvSpPr>
        <p:spPr>
          <a:xfrm>
            <a:off x="1249394" y="3741999"/>
            <a:ext cx="1982806" cy="1384043"/>
          </a:xfrm>
        </p:spPr>
        <p:txBody>
          <a:bodyPr vert="horz" lIns="91440" tIns="45720" rIns="91440" bIns="45720" numCol="1" rtlCol="0">
            <a:normAutofit/>
          </a:bodyPr>
          <a:lstStyle/>
          <a:p>
            <a:pPr marL="0" indent="0" algn="ctr">
              <a:buNone/>
            </a:pPr>
            <a:r>
              <a:rPr lang="en-US" sz="1600" dirty="0">
                <a:latin typeface="__Roboto_5"/>
              </a:rPr>
              <a:t>Excelitte is presented and clients specific business needs are identified and discussed. </a:t>
            </a:r>
          </a:p>
        </p:txBody>
      </p:sp>
      <p:pic>
        <p:nvPicPr>
          <p:cNvPr id="47" name="Graphic 46" descr="Meeting with solid fill">
            <a:extLst>
              <a:ext uri="{FF2B5EF4-FFF2-40B4-BE49-F238E27FC236}">
                <a16:creationId xmlns:a16="http://schemas.microsoft.com/office/drawing/2014/main" id="{96600DEF-B2DC-4624-B538-FAE265E3AF3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83597" y="2711480"/>
            <a:ext cx="914400" cy="914400"/>
          </a:xfrm>
          <a:prstGeom prst="rect">
            <a:avLst/>
          </a:prstGeom>
        </p:spPr>
      </p:pic>
      <p:pic>
        <p:nvPicPr>
          <p:cNvPr id="49" name="Graphic 48" descr="Box with solid fill">
            <a:extLst>
              <a:ext uri="{FF2B5EF4-FFF2-40B4-BE49-F238E27FC236}">
                <a16:creationId xmlns:a16="http://schemas.microsoft.com/office/drawing/2014/main" id="{54293CF6-264F-4BDD-8DB9-CC3B81E9B99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541250" y="2769148"/>
            <a:ext cx="914400" cy="914400"/>
          </a:xfrm>
          <a:prstGeom prst="rect">
            <a:avLst/>
          </a:prstGeom>
        </p:spPr>
      </p:pic>
      <p:pic>
        <p:nvPicPr>
          <p:cNvPr id="59" name="Graphic 58" descr="Stopwatch with solid fill">
            <a:extLst>
              <a:ext uri="{FF2B5EF4-FFF2-40B4-BE49-F238E27FC236}">
                <a16:creationId xmlns:a16="http://schemas.microsoft.com/office/drawing/2014/main" id="{7C6013C6-F74C-48A9-9870-2B0E89B2F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5713" y="2775244"/>
            <a:ext cx="914400" cy="893754"/>
          </a:xfrm>
          <a:prstGeom prst="rect">
            <a:avLst/>
          </a:prstGeom>
        </p:spPr>
      </p:pic>
      <p:pic>
        <p:nvPicPr>
          <p:cNvPr id="65" name="Graphic 64" descr="Piggy Bank with solid fill">
            <a:extLst>
              <a:ext uri="{FF2B5EF4-FFF2-40B4-BE49-F238E27FC236}">
                <a16:creationId xmlns:a16="http://schemas.microsoft.com/office/drawing/2014/main" id="{1E4DD476-90C1-43FD-A8CD-9751CAB0D8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98903" y="2756087"/>
            <a:ext cx="914400" cy="914400"/>
          </a:xfrm>
          <a:prstGeom prst="rect">
            <a:avLst/>
          </a:prstGeom>
        </p:spPr>
      </p:pic>
      <p:sp>
        <p:nvSpPr>
          <p:cNvPr id="67" name="Content Placeholder 4">
            <a:extLst>
              <a:ext uri="{FF2B5EF4-FFF2-40B4-BE49-F238E27FC236}">
                <a16:creationId xmlns:a16="http://schemas.microsoft.com/office/drawing/2014/main" id="{8E1815F0-00CE-482D-BB99-D29205EAB218}"/>
              </a:ext>
            </a:extLst>
          </p:cNvPr>
          <p:cNvSpPr txBox="1">
            <a:spLocks/>
          </p:cNvSpPr>
          <p:nvPr/>
        </p:nvSpPr>
        <p:spPr>
          <a:xfrm>
            <a:off x="3874442" y="3722198"/>
            <a:ext cx="2140634" cy="1667645"/>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__Roboto_5"/>
                <a:ea typeface="+mn-ea"/>
                <a:cs typeface="+mn-cs"/>
              </a:rPr>
              <a:t>A subscription and Installation package is recommended and selected.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__Roboto_5"/>
                <a:ea typeface="+mn-ea"/>
                <a:cs typeface="+mn-cs"/>
              </a:rPr>
              <a:t>Any customised needs are identified and quoted for.</a:t>
            </a:r>
          </a:p>
        </p:txBody>
      </p:sp>
      <p:sp>
        <p:nvSpPr>
          <p:cNvPr id="69" name="Content Placeholder 4">
            <a:extLst>
              <a:ext uri="{FF2B5EF4-FFF2-40B4-BE49-F238E27FC236}">
                <a16:creationId xmlns:a16="http://schemas.microsoft.com/office/drawing/2014/main" id="{14A7BDFE-C747-4A91-A5D9-41FD04D70E5F}"/>
              </a:ext>
            </a:extLst>
          </p:cNvPr>
          <p:cNvSpPr txBox="1">
            <a:spLocks/>
          </p:cNvSpPr>
          <p:nvPr/>
        </p:nvSpPr>
        <p:spPr>
          <a:xfrm>
            <a:off x="6655690" y="3741999"/>
            <a:ext cx="1982806" cy="129445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__Roboto_5"/>
                <a:ea typeface="+mn-ea"/>
                <a:cs typeface="+mn-cs"/>
              </a:rPr>
              <a:t>The Excelitte team writes up the invoice to be processed on the spot or email to client.  </a:t>
            </a:r>
          </a:p>
        </p:txBody>
      </p:sp>
      <p:sp>
        <p:nvSpPr>
          <p:cNvPr id="71" name="Content Placeholder 4">
            <a:extLst>
              <a:ext uri="{FF2B5EF4-FFF2-40B4-BE49-F238E27FC236}">
                <a16:creationId xmlns:a16="http://schemas.microsoft.com/office/drawing/2014/main" id="{B973613D-A2DB-4722-BF5F-26F22287D7C4}"/>
              </a:ext>
            </a:extLst>
          </p:cNvPr>
          <p:cNvSpPr txBox="1">
            <a:spLocks/>
          </p:cNvSpPr>
          <p:nvPr/>
        </p:nvSpPr>
        <p:spPr>
          <a:xfrm>
            <a:off x="9172596" y="3741998"/>
            <a:ext cx="2140634" cy="148116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__Roboto_5"/>
                <a:ea typeface="+mn-ea"/>
                <a:cs typeface="+mn-cs"/>
              </a:rPr>
              <a:t>On receipt of payment an engineer will be in contact with you to arrange a time to install Excelitte, either in person or remotely. </a:t>
            </a:r>
          </a:p>
        </p:txBody>
      </p:sp>
      <p:sp>
        <p:nvSpPr>
          <p:cNvPr id="13" name="Footer Placeholder 5">
            <a:extLst>
              <a:ext uri="{FF2B5EF4-FFF2-40B4-BE49-F238E27FC236}">
                <a16:creationId xmlns:a16="http://schemas.microsoft.com/office/drawing/2014/main" id="{AAED666A-DC8F-477A-AA1A-12F0E640452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__Roboto_5"/>
                <a:ea typeface="+mn-ea"/>
                <a:cs typeface="+mn-cs"/>
              </a:rPr>
              <a:t>(c) 2021 TEMS CONSU Pty Ltd.</a:t>
            </a:r>
          </a:p>
        </p:txBody>
      </p:sp>
    </p:spTree>
    <p:extLst>
      <p:ext uri="{BB962C8B-B14F-4D97-AF65-F5344CB8AC3E}">
        <p14:creationId xmlns:p14="http://schemas.microsoft.com/office/powerpoint/2010/main" val="19200484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2D37-C83A-4A36-B96B-131AA4CA9F5D}"/>
              </a:ext>
            </a:extLst>
          </p:cNvPr>
          <p:cNvSpPr>
            <a:spLocks noGrp="1"/>
          </p:cNvSpPr>
          <p:nvPr>
            <p:ph type="title"/>
          </p:nvPr>
        </p:nvSpPr>
        <p:spPr>
          <a:xfrm>
            <a:off x="-18802" y="0"/>
            <a:ext cx="12197936" cy="939615"/>
          </a:xfrm>
        </p:spPr>
        <p:txBody>
          <a:bodyPr/>
          <a:lstStyle/>
          <a:p>
            <a:pPr algn="ctr"/>
            <a:r>
              <a:rPr lang="en-AU" dirty="0">
                <a:latin typeface="__Roboto_5"/>
              </a:rPr>
              <a:t>Technical High Level Features</a:t>
            </a:r>
          </a:p>
        </p:txBody>
      </p:sp>
      <p:sp>
        <p:nvSpPr>
          <p:cNvPr id="3" name="Content Placeholder 2">
            <a:extLst>
              <a:ext uri="{FF2B5EF4-FFF2-40B4-BE49-F238E27FC236}">
                <a16:creationId xmlns:a16="http://schemas.microsoft.com/office/drawing/2014/main" id="{065B6260-62A2-433E-AB70-C5B29C006E0D}"/>
              </a:ext>
            </a:extLst>
          </p:cNvPr>
          <p:cNvSpPr>
            <a:spLocks noGrp="1"/>
          </p:cNvSpPr>
          <p:nvPr>
            <p:ph sz="half" idx="1"/>
          </p:nvPr>
        </p:nvSpPr>
        <p:spPr>
          <a:xfrm>
            <a:off x="-12864" y="2468872"/>
            <a:ext cx="6101937" cy="551235"/>
          </a:xfrm>
        </p:spPr>
        <p:txBody>
          <a:bodyPr vert="horz" lIns="91440" tIns="45720" rIns="91440" bIns="45720" rtlCol="0" anchor="t">
            <a:normAutofit fontScale="92500" lnSpcReduction="20000"/>
          </a:bodyPr>
          <a:lstStyle/>
          <a:p>
            <a:pPr marL="0" indent="0" algn="ctr">
              <a:buNone/>
            </a:pPr>
            <a:r>
              <a:rPr lang="en-AU" sz="1600" dirty="0">
                <a:latin typeface="__Roboto_5"/>
                <a:cs typeface="Calibri" panose="020F0502020204030204"/>
              </a:rPr>
              <a:t>On-Premise/Remote </a:t>
            </a:r>
            <a:endParaRPr lang="en-US" dirty="0">
              <a:latin typeface="__Roboto_5"/>
              <a:cs typeface="Calibri" panose="020F0502020204030204"/>
            </a:endParaRPr>
          </a:p>
          <a:p>
            <a:pPr marL="0" indent="0" algn="ctr">
              <a:buNone/>
            </a:pPr>
            <a:r>
              <a:rPr lang="en-AU" sz="1600" dirty="0">
                <a:latin typeface="__Roboto_5"/>
                <a:cs typeface="Calibri" panose="020F0502020204030204"/>
              </a:rPr>
              <a:t>Desktop Installation</a:t>
            </a:r>
            <a:endParaRPr lang="en-US" dirty="0">
              <a:latin typeface="__Roboto_5"/>
              <a:cs typeface="Calibri"/>
            </a:endParaRPr>
          </a:p>
        </p:txBody>
      </p:sp>
      <p:sp>
        <p:nvSpPr>
          <p:cNvPr id="4" name="Footer Placeholder 5">
            <a:extLst>
              <a:ext uri="{FF2B5EF4-FFF2-40B4-BE49-F238E27FC236}">
                <a16:creationId xmlns:a16="http://schemas.microsoft.com/office/drawing/2014/main" id="{9604FCE9-2BFC-43A3-BDE8-350E606961C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__Roboto_5"/>
                <a:ea typeface="+mn-ea"/>
                <a:cs typeface="+mn-cs"/>
              </a:rPr>
              <a:t>(c) 2021 TEMS CONSU Pty Ltd.</a:t>
            </a:r>
          </a:p>
        </p:txBody>
      </p:sp>
      <p:sp>
        <p:nvSpPr>
          <p:cNvPr id="6" name="Content Placeholder 2">
            <a:extLst>
              <a:ext uri="{FF2B5EF4-FFF2-40B4-BE49-F238E27FC236}">
                <a16:creationId xmlns:a16="http://schemas.microsoft.com/office/drawing/2014/main" id="{BCE95F57-2355-4910-81AA-04E84EFF7EC6}"/>
              </a:ext>
            </a:extLst>
          </p:cNvPr>
          <p:cNvSpPr txBox="1">
            <a:spLocks/>
          </p:cNvSpPr>
          <p:nvPr/>
        </p:nvSpPr>
        <p:spPr>
          <a:xfrm>
            <a:off x="6087094" y="2472830"/>
            <a:ext cx="6092040" cy="55123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600" b="0" i="0" u="none" strike="noStrike" kern="1200" cap="none" spc="0" normalizeH="0" baseline="0" noProof="0" dirty="0">
                <a:ln>
                  <a:noFill/>
                </a:ln>
                <a:solidFill>
                  <a:prstClr val="black"/>
                </a:solidFill>
                <a:effectLst/>
                <a:uLnTx/>
                <a:uFillTx/>
                <a:latin typeface="__Roboto_5"/>
                <a:ea typeface="+mn-ea"/>
                <a:cs typeface="Calibri" panose="020F0502020204030204"/>
              </a:rPr>
              <a:t>Cloud/On-Premise/Remote </a:t>
            </a:r>
            <a:endParaRPr kumimoji="0" lang="en-US" sz="2800" b="0" i="0" u="none" strike="noStrike" kern="1200" cap="none" spc="0" normalizeH="0" baseline="0" noProof="0" dirty="0">
              <a:ln>
                <a:noFill/>
              </a:ln>
              <a:solidFill>
                <a:prstClr val="black"/>
              </a:solidFill>
              <a:effectLst/>
              <a:uLnTx/>
              <a:uFillTx/>
              <a:latin typeface="__Roboto_5"/>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600" b="0" i="0" u="none" strike="noStrike" kern="1200" cap="none" spc="0" normalizeH="0" baseline="0" noProof="0" dirty="0">
                <a:ln>
                  <a:noFill/>
                </a:ln>
                <a:solidFill>
                  <a:prstClr val="black"/>
                </a:solidFill>
                <a:effectLst/>
                <a:uLnTx/>
                <a:uFillTx/>
                <a:latin typeface="__Roboto_5"/>
                <a:ea typeface="+mn-ea"/>
                <a:cs typeface="Calibri" panose="020F0502020204030204"/>
              </a:rPr>
              <a:t>Server Installation </a:t>
            </a:r>
            <a:endParaRPr kumimoji="0" lang="en-AU" sz="2800" b="0" i="0" u="none" strike="noStrike" kern="1200" cap="none" spc="0" normalizeH="0" baseline="0" noProof="0" dirty="0">
              <a:ln>
                <a:noFill/>
              </a:ln>
              <a:solidFill>
                <a:prstClr val="black"/>
              </a:solidFill>
              <a:effectLst/>
              <a:uLnTx/>
              <a:uFillTx/>
              <a:latin typeface="__Roboto_5"/>
              <a:ea typeface="+mn-ea"/>
              <a:cs typeface="+mn-cs"/>
            </a:endParaRPr>
          </a:p>
        </p:txBody>
      </p:sp>
      <p:sp>
        <p:nvSpPr>
          <p:cNvPr id="8" name="Content Placeholder 2">
            <a:extLst>
              <a:ext uri="{FF2B5EF4-FFF2-40B4-BE49-F238E27FC236}">
                <a16:creationId xmlns:a16="http://schemas.microsoft.com/office/drawing/2014/main" id="{AD06774D-7269-4117-9532-55620DF42AB8}"/>
              </a:ext>
            </a:extLst>
          </p:cNvPr>
          <p:cNvSpPr txBox="1">
            <a:spLocks/>
          </p:cNvSpPr>
          <p:nvPr/>
        </p:nvSpPr>
        <p:spPr>
          <a:xfrm>
            <a:off x="986878" y="906461"/>
            <a:ext cx="10186576" cy="5314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600" b="0" i="0" u="none" strike="noStrike" kern="1200" cap="none" spc="0" normalizeH="0" baseline="0" noProof="0" dirty="0">
                <a:ln>
                  <a:noFill/>
                </a:ln>
                <a:solidFill>
                  <a:prstClr val="black"/>
                </a:solidFill>
                <a:effectLst/>
                <a:uLnTx/>
                <a:uFillTx/>
                <a:latin typeface="__Roboto_5"/>
                <a:ea typeface="+mn-ea"/>
                <a:cs typeface="Calibri" panose="020F0502020204030204"/>
              </a:rPr>
              <a:t>Excelitte can be installed in the following manner:</a:t>
            </a:r>
          </a:p>
        </p:txBody>
      </p:sp>
      <p:pic>
        <p:nvPicPr>
          <p:cNvPr id="9" name="Graphic 9" descr="Computer with solid fill">
            <a:extLst>
              <a:ext uri="{FF2B5EF4-FFF2-40B4-BE49-F238E27FC236}">
                <a16:creationId xmlns:a16="http://schemas.microsoft.com/office/drawing/2014/main" id="{BFDECD2C-23DE-41F9-8A05-D3A9338733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2675" y="1356045"/>
            <a:ext cx="914400" cy="914400"/>
          </a:xfrm>
          <a:prstGeom prst="rect">
            <a:avLst/>
          </a:prstGeom>
        </p:spPr>
      </p:pic>
      <p:pic>
        <p:nvPicPr>
          <p:cNvPr id="10" name="Graphic 10" descr="Server with solid fill">
            <a:extLst>
              <a:ext uri="{FF2B5EF4-FFF2-40B4-BE49-F238E27FC236}">
                <a16:creationId xmlns:a16="http://schemas.microsoft.com/office/drawing/2014/main" id="{82FF79DC-A090-422B-8C86-1FD7230DD4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4925" y="1356046"/>
            <a:ext cx="914400" cy="914400"/>
          </a:xfrm>
          <a:prstGeom prst="rect">
            <a:avLst/>
          </a:prstGeom>
        </p:spPr>
      </p:pic>
      <p:pic>
        <p:nvPicPr>
          <p:cNvPr id="11" name="Graphic 11" descr="Fork In Road with solid fill">
            <a:extLst>
              <a:ext uri="{FF2B5EF4-FFF2-40B4-BE49-F238E27FC236}">
                <a16:creationId xmlns:a16="http://schemas.microsoft.com/office/drawing/2014/main" id="{3067428B-3179-4334-83D3-CBF5589740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5638800" y="1356046"/>
            <a:ext cx="914400" cy="914400"/>
          </a:xfrm>
          <a:prstGeom prst="rect">
            <a:avLst/>
          </a:prstGeom>
        </p:spPr>
      </p:pic>
      <p:sp>
        <p:nvSpPr>
          <p:cNvPr id="12" name="Content Placeholder 2">
            <a:extLst>
              <a:ext uri="{FF2B5EF4-FFF2-40B4-BE49-F238E27FC236}">
                <a16:creationId xmlns:a16="http://schemas.microsoft.com/office/drawing/2014/main" id="{56697448-3445-44A4-9D6C-8B855068C0C7}"/>
              </a:ext>
            </a:extLst>
          </p:cNvPr>
          <p:cNvSpPr txBox="1">
            <a:spLocks/>
          </p:cNvSpPr>
          <p:nvPr/>
        </p:nvSpPr>
        <p:spPr>
          <a:xfrm>
            <a:off x="138610" y="3170361"/>
            <a:ext cx="5842530" cy="5314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600" b="0" i="0" u="none" strike="noStrike" kern="1200" cap="none" spc="0" normalizeH="0" baseline="0" noProof="0" dirty="0">
                <a:ln>
                  <a:noFill/>
                </a:ln>
                <a:solidFill>
                  <a:prstClr val="black"/>
                </a:solidFill>
                <a:effectLst/>
                <a:uLnTx/>
                <a:uFillTx/>
                <a:latin typeface="__Roboto_5"/>
                <a:ea typeface="+mn-ea"/>
                <a:cs typeface="Calibri" panose="020F0502020204030204"/>
              </a:rPr>
              <a:t>Quickly convert your Excel spreadsheet data into a database table using an intuitive drag-and-drop interface.</a:t>
            </a:r>
          </a:p>
        </p:txBody>
      </p:sp>
      <p:pic>
        <p:nvPicPr>
          <p:cNvPr id="14" name="Picture 14" descr="Graphical user interface, application, Teams&#10;&#10;Description automatically generated">
            <a:extLst>
              <a:ext uri="{FF2B5EF4-FFF2-40B4-BE49-F238E27FC236}">
                <a16:creationId xmlns:a16="http://schemas.microsoft.com/office/drawing/2014/main" id="{8A37CC6F-745A-4B2A-BAAD-5FDE7CC845E2}"/>
              </a:ext>
            </a:extLst>
          </p:cNvPr>
          <p:cNvPicPr>
            <a:picLocks noChangeAspect="1"/>
          </p:cNvPicPr>
          <p:nvPr/>
        </p:nvPicPr>
        <p:blipFill rotWithShape="1">
          <a:blip r:embed="rId9"/>
          <a:srcRect l="13883" r="-201" b="412"/>
          <a:stretch/>
        </p:blipFill>
        <p:spPr>
          <a:xfrm>
            <a:off x="412793" y="3701874"/>
            <a:ext cx="4732054" cy="2654476"/>
          </a:xfrm>
          <a:prstGeom prst="rect">
            <a:avLst/>
          </a:prstGeom>
        </p:spPr>
      </p:pic>
      <p:sp>
        <p:nvSpPr>
          <p:cNvPr id="15" name="Content Placeholder 2">
            <a:extLst>
              <a:ext uri="{FF2B5EF4-FFF2-40B4-BE49-F238E27FC236}">
                <a16:creationId xmlns:a16="http://schemas.microsoft.com/office/drawing/2014/main" id="{7A1DA2A3-080C-4432-970C-87A04ED1D736}"/>
              </a:ext>
            </a:extLst>
          </p:cNvPr>
          <p:cNvSpPr txBox="1">
            <a:spLocks/>
          </p:cNvSpPr>
          <p:nvPr/>
        </p:nvSpPr>
        <p:spPr>
          <a:xfrm>
            <a:off x="6553200" y="3171832"/>
            <a:ext cx="5379393" cy="5314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600" b="0" i="0" u="none" strike="noStrike" kern="1200" cap="none" spc="0" normalizeH="0" baseline="0" noProof="0" dirty="0">
                <a:ln>
                  <a:noFill/>
                </a:ln>
                <a:solidFill>
                  <a:prstClr val="black"/>
                </a:solidFill>
                <a:effectLst/>
                <a:uLnTx/>
                <a:uFillTx/>
                <a:latin typeface="__Roboto_5"/>
                <a:ea typeface="+mn-ea"/>
                <a:cs typeface="Calibri" panose="020F0502020204030204"/>
              </a:rPr>
              <a:t>View, manage and analyse your table data all in one place.</a:t>
            </a:r>
          </a:p>
        </p:txBody>
      </p:sp>
      <p:pic>
        <p:nvPicPr>
          <p:cNvPr id="16" name="Picture 16" descr="Graphical user interface, application&#10;&#10;Description automatically generated">
            <a:extLst>
              <a:ext uri="{FF2B5EF4-FFF2-40B4-BE49-F238E27FC236}">
                <a16:creationId xmlns:a16="http://schemas.microsoft.com/office/drawing/2014/main" id="{2215FCAF-ACB1-4F65-9544-F4A56B78162E}"/>
              </a:ext>
            </a:extLst>
          </p:cNvPr>
          <p:cNvPicPr>
            <a:picLocks noChangeAspect="1"/>
          </p:cNvPicPr>
          <p:nvPr/>
        </p:nvPicPr>
        <p:blipFill rotWithShape="1">
          <a:blip r:embed="rId10"/>
          <a:srcRect l="21253" r="-224" b="-413"/>
          <a:stretch/>
        </p:blipFill>
        <p:spPr>
          <a:xfrm>
            <a:off x="5735480" y="3761149"/>
            <a:ext cx="3059468" cy="2127069"/>
          </a:xfrm>
          <a:prstGeom prst="rect">
            <a:avLst/>
          </a:prstGeom>
        </p:spPr>
      </p:pic>
      <p:pic>
        <p:nvPicPr>
          <p:cNvPr id="17" name="Picture 17" descr="Chart, bar chart&#10;&#10;Description automatically generated">
            <a:extLst>
              <a:ext uri="{FF2B5EF4-FFF2-40B4-BE49-F238E27FC236}">
                <a16:creationId xmlns:a16="http://schemas.microsoft.com/office/drawing/2014/main" id="{0658F286-F25B-4578-82C3-E5F825071998}"/>
              </a:ext>
            </a:extLst>
          </p:cNvPr>
          <p:cNvPicPr>
            <a:picLocks noChangeAspect="1"/>
          </p:cNvPicPr>
          <p:nvPr/>
        </p:nvPicPr>
        <p:blipFill rotWithShape="1">
          <a:blip r:embed="rId11"/>
          <a:srcRect l="6135" r="21081" b="-373"/>
          <a:stretch/>
        </p:blipFill>
        <p:spPr>
          <a:xfrm>
            <a:off x="8794948" y="3754609"/>
            <a:ext cx="2974797" cy="2126848"/>
          </a:xfrm>
          <a:prstGeom prst="rect">
            <a:avLst/>
          </a:prstGeom>
        </p:spPr>
      </p:pic>
      <p:cxnSp>
        <p:nvCxnSpPr>
          <p:cNvPr id="5" name="Straight Arrow Connector 4">
            <a:extLst>
              <a:ext uri="{FF2B5EF4-FFF2-40B4-BE49-F238E27FC236}">
                <a16:creationId xmlns:a16="http://schemas.microsoft.com/office/drawing/2014/main" id="{504C0C08-21D4-4940-AFF4-2DB2447DABB5}"/>
              </a:ext>
            </a:extLst>
          </p:cNvPr>
          <p:cNvCxnSpPr/>
          <p:nvPr/>
        </p:nvCxnSpPr>
        <p:spPr>
          <a:xfrm>
            <a:off x="4292" y="3079122"/>
            <a:ext cx="12224196" cy="1"/>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5313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5ECA37-C458-4BA2-A090-D7A19E07B434}">
  <ds:schemaRefs>
    <ds:schemaRef ds:uri="http://schemas.microsoft.com/sharepoint/v3/contenttype/forms"/>
  </ds:schemaRefs>
</ds:datastoreItem>
</file>

<file path=customXml/itemProps2.xml><?xml version="1.0" encoding="utf-8"?>
<ds:datastoreItem xmlns:ds="http://schemas.openxmlformats.org/officeDocument/2006/customXml" ds:itemID="{84F503EC-3FFF-4193-A86F-39150E2BAC75}">
  <ds:schemaRefs>
    <ds:schemaRef ds:uri="http://schemas.microsoft.com/office/2006/metadata/properties"/>
    <ds:schemaRef ds:uri="http://www.w3.org/XML/1998/namespace"/>
    <ds:schemaRef ds:uri="http://purl.org/dc/dcmitype/"/>
    <ds:schemaRef ds:uri="16c05727-aa75-4e4a-9b5f-8a80a1165891"/>
    <ds:schemaRef ds:uri="http://purl.org/dc/terms/"/>
    <ds:schemaRef ds:uri="http://schemas.openxmlformats.org/package/2006/metadata/core-properties"/>
    <ds:schemaRef ds:uri="http://purl.org/dc/elements/1.1/"/>
    <ds:schemaRef ds:uri="http://schemas.microsoft.com/office/2006/documentManagement/types"/>
    <ds:schemaRef ds:uri="71af3243-3dd4-4a8d-8c0d-dd76da1f02a5"/>
    <ds:schemaRef ds:uri="http://schemas.microsoft.com/office/infopath/2007/PartnerControls"/>
  </ds:schemaRefs>
</ds:datastoreItem>
</file>

<file path=customXml/itemProps3.xml><?xml version="1.0" encoding="utf-8"?>
<ds:datastoreItem xmlns:ds="http://schemas.openxmlformats.org/officeDocument/2006/customXml" ds:itemID="{7A26AAF5-6CFC-4C52-B7DF-08410EDE6701}">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61</TotalTime>
  <Words>2013</Words>
  <Application>Microsoft Office PowerPoint</Application>
  <PresentationFormat>Widescreen</PresentationFormat>
  <Paragraphs>136</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__Roboto_5</vt:lpstr>
      <vt:lpstr>Arial</vt:lpstr>
      <vt:lpstr>Calibri</vt:lpstr>
      <vt:lpstr>Calibri Light</vt:lpstr>
      <vt:lpstr>Courier New</vt:lpstr>
      <vt:lpstr>Garamond</vt:lpstr>
      <vt:lpstr>Times New Roman</vt:lpstr>
      <vt:lpstr>Wingdings 2</vt:lpstr>
      <vt:lpstr>Office Theme</vt:lpstr>
      <vt:lpstr>PowerPoint Presentation</vt:lpstr>
      <vt:lpstr>What is Excelitte?</vt:lpstr>
      <vt:lpstr>Excelitte solves your data problems </vt:lpstr>
      <vt:lpstr>Spreadsheets VS Excelitte - 1</vt:lpstr>
      <vt:lpstr>Spreadsheets VS Excelitte - 2</vt:lpstr>
      <vt:lpstr>Why Excelitte?</vt:lpstr>
      <vt:lpstr>Excelitte</vt:lpstr>
      <vt:lpstr>Excelitte Installation Process </vt:lpstr>
      <vt:lpstr>Technical High Level Features</vt:lpstr>
      <vt:lpstr>Packages Available</vt:lpstr>
      <vt:lpstr>Support</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TEMS Team</dc:creator>
  <cp:lastModifiedBy>Valentine Wats</cp:lastModifiedBy>
  <cp:revision>6</cp:revision>
  <dcterms:created xsi:type="dcterms:W3CDTF">2021-01-21T04:19:59Z</dcterms:created>
  <dcterms:modified xsi:type="dcterms:W3CDTF">2021-02-12T09:31:30Z</dcterms:modified>
</cp:coreProperties>
</file>